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663" r:id="rId3"/>
    <p:sldId id="655" r:id="rId4"/>
    <p:sldId id="657" r:id="rId5"/>
    <p:sldId id="661" r:id="rId6"/>
    <p:sldId id="484" r:id="rId7"/>
    <p:sldId id="259" r:id="rId8"/>
    <p:sldId id="507" r:id="rId9"/>
    <p:sldId id="588" r:id="rId10"/>
    <p:sldId id="589" r:id="rId11"/>
    <p:sldId id="506" r:id="rId12"/>
    <p:sldId id="596" r:id="rId13"/>
    <p:sldId id="510" r:id="rId14"/>
    <p:sldId id="512" r:id="rId15"/>
    <p:sldId id="629" r:id="rId16"/>
    <p:sldId id="561" r:id="rId17"/>
    <p:sldId id="556" r:id="rId18"/>
    <p:sldId id="558" r:id="rId19"/>
    <p:sldId id="626" r:id="rId20"/>
    <p:sldId id="551" r:id="rId21"/>
    <p:sldId id="627" r:id="rId22"/>
    <p:sldId id="664" r:id="rId23"/>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howGuides="1">
      <p:cViewPr varScale="1">
        <p:scale>
          <a:sx n="76" d="100"/>
          <a:sy n="76" d="100"/>
        </p:scale>
        <p:origin x="1301" y="58"/>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668E3-B746-4E0E-81D5-F33E5EAE004A}" type="doc">
      <dgm:prSet loTypeId="urn:microsoft.com/office/officeart/2005/8/layout/default#1" loCatId="list" qsTypeId="urn:microsoft.com/office/officeart/2005/8/quickstyle/simple1" qsCatId="simple" csTypeId="urn:microsoft.com/office/officeart/2005/8/colors/accent0_2" csCatId="mainScheme" phldr="1"/>
      <dgm:spPr/>
    </dgm:pt>
    <dgm:pt modelId="{9E3ADE03-59C3-4570-9745-DD9D71579E6E}">
      <dgm:prSet phldrT="[Tekst]"/>
      <dgm:spPr/>
      <dgm:t>
        <a:bodyPr/>
        <a:lstStyle/>
        <a:p>
          <a:r>
            <a:rPr lang="pl-PL"/>
            <a:t>podejmowanie decyzji </a:t>
          </a:r>
        </a:p>
      </dgm:t>
    </dgm:pt>
    <dgm:pt modelId="{E907C117-11B4-4320-A13A-5EB1EA230FAB}" type="parTrans" cxnId="{D283B032-3625-4AAA-A8BA-EBD09B002C14}">
      <dgm:prSet/>
      <dgm:spPr/>
      <dgm:t>
        <a:bodyPr/>
        <a:lstStyle/>
        <a:p>
          <a:endParaRPr lang="pl-PL"/>
        </a:p>
      </dgm:t>
    </dgm:pt>
    <dgm:pt modelId="{C91763DE-55C3-4FD4-9783-9D26939EB665}" type="sibTrans" cxnId="{D283B032-3625-4AAA-A8BA-EBD09B002C14}">
      <dgm:prSet/>
      <dgm:spPr/>
      <dgm:t>
        <a:bodyPr/>
        <a:lstStyle/>
        <a:p>
          <a:endParaRPr lang="pl-PL"/>
        </a:p>
      </dgm:t>
    </dgm:pt>
    <dgm:pt modelId="{093E184A-BBD3-42D0-A82C-404122CE555F}">
      <dgm:prSet/>
      <dgm:spPr/>
      <dgm:t>
        <a:bodyPr/>
        <a:lstStyle/>
        <a:p>
          <a:r>
            <a:rPr lang="pl-PL"/>
            <a:t>dobór personelu</a:t>
          </a:r>
        </a:p>
      </dgm:t>
    </dgm:pt>
    <dgm:pt modelId="{213DE9BE-825F-43BD-86A7-06B57C0A1959}" type="parTrans" cxnId="{F5C60598-E840-4CC9-81EF-9EDB00A15928}">
      <dgm:prSet/>
      <dgm:spPr/>
      <dgm:t>
        <a:bodyPr/>
        <a:lstStyle/>
        <a:p>
          <a:endParaRPr lang="pl-PL"/>
        </a:p>
      </dgm:t>
    </dgm:pt>
    <dgm:pt modelId="{46BB509B-5455-46B6-A345-95C402CDC031}" type="sibTrans" cxnId="{F5C60598-E840-4CC9-81EF-9EDB00A15928}">
      <dgm:prSet/>
      <dgm:spPr/>
      <dgm:t>
        <a:bodyPr/>
        <a:lstStyle/>
        <a:p>
          <a:endParaRPr lang="pl-PL"/>
        </a:p>
      </dgm:t>
    </dgm:pt>
    <dgm:pt modelId="{0DD49A59-F8E5-4706-899C-230E9DE292AB}">
      <dgm:prSet/>
      <dgm:spPr/>
      <dgm:t>
        <a:bodyPr/>
        <a:lstStyle/>
        <a:p>
          <a:r>
            <a:rPr lang="pl-PL"/>
            <a:t>wprowadzenie do pracy</a:t>
          </a:r>
        </a:p>
      </dgm:t>
    </dgm:pt>
    <dgm:pt modelId="{69899AE3-BD81-4FD8-9663-F1D1667236F6}" type="parTrans" cxnId="{B8FEB8C3-CCC0-43BB-8A26-32F5542E79E0}">
      <dgm:prSet/>
      <dgm:spPr/>
      <dgm:t>
        <a:bodyPr/>
        <a:lstStyle/>
        <a:p>
          <a:endParaRPr lang="pl-PL"/>
        </a:p>
      </dgm:t>
    </dgm:pt>
    <dgm:pt modelId="{A57D7673-7AAD-4233-977D-FE30559CF81C}" type="sibTrans" cxnId="{B8FEB8C3-CCC0-43BB-8A26-32F5542E79E0}">
      <dgm:prSet/>
      <dgm:spPr/>
      <dgm:t>
        <a:bodyPr/>
        <a:lstStyle/>
        <a:p>
          <a:endParaRPr lang="pl-PL"/>
        </a:p>
      </dgm:t>
    </dgm:pt>
    <dgm:pt modelId="{6B422D26-A257-471B-BD71-F74DB0CDCAED}">
      <dgm:prSet/>
      <dgm:spPr/>
      <dgm:t>
        <a:bodyPr/>
        <a:lstStyle/>
        <a:p>
          <a:r>
            <a:rPr lang="pl-PL"/>
            <a:t>ocenianie pracowników</a:t>
          </a:r>
        </a:p>
      </dgm:t>
    </dgm:pt>
    <dgm:pt modelId="{EEE24F2A-C532-4B2B-BBAC-C43073162003}" type="parTrans" cxnId="{401C7804-B97C-4121-A154-849FB25312BB}">
      <dgm:prSet/>
      <dgm:spPr/>
      <dgm:t>
        <a:bodyPr/>
        <a:lstStyle/>
        <a:p>
          <a:endParaRPr lang="pl-PL"/>
        </a:p>
      </dgm:t>
    </dgm:pt>
    <dgm:pt modelId="{A7D961BD-E6A4-4E82-A518-F89D73ACD344}" type="sibTrans" cxnId="{401C7804-B97C-4121-A154-849FB25312BB}">
      <dgm:prSet/>
      <dgm:spPr/>
      <dgm:t>
        <a:bodyPr/>
        <a:lstStyle/>
        <a:p>
          <a:endParaRPr lang="pl-PL"/>
        </a:p>
      </dgm:t>
    </dgm:pt>
    <dgm:pt modelId="{3AFFA84D-A10B-48E6-9625-C26E29971B10}">
      <dgm:prSet/>
      <dgm:spPr/>
      <dgm:t>
        <a:bodyPr/>
        <a:lstStyle/>
        <a:p>
          <a:r>
            <a:rPr lang="pl-PL"/>
            <a:t>motywowanie pracowników</a:t>
          </a:r>
        </a:p>
      </dgm:t>
    </dgm:pt>
    <dgm:pt modelId="{D11A3863-6306-478C-8711-E93075121713}" type="parTrans" cxnId="{60081DB6-5E18-40AA-A191-56323EEE8061}">
      <dgm:prSet/>
      <dgm:spPr/>
      <dgm:t>
        <a:bodyPr/>
        <a:lstStyle/>
        <a:p>
          <a:endParaRPr lang="pl-PL"/>
        </a:p>
      </dgm:t>
    </dgm:pt>
    <dgm:pt modelId="{64BC3F7F-9D40-492D-8D78-DD2FBB4B7BA8}" type="sibTrans" cxnId="{60081DB6-5E18-40AA-A191-56323EEE8061}">
      <dgm:prSet/>
      <dgm:spPr/>
      <dgm:t>
        <a:bodyPr/>
        <a:lstStyle/>
        <a:p>
          <a:endParaRPr lang="pl-PL"/>
        </a:p>
      </dgm:t>
    </dgm:pt>
    <dgm:pt modelId="{4A174E13-548A-4543-9409-46D4B069966D}">
      <dgm:prSet/>
      <dgm:spPr/>
      <dgm:t>
        <a:bodyPr/>
        <a:lstStyle/>
        <a:p>
          <a:r>
            <a:rPr lang="pl-PL"/>
            <a:t>efektywność pracowników</a:t>
          </a:r>
        </a:p>
      </dgm:t>
    </dgm:pt>
    <dgm:pt modelId="{B936CB78-AC86-4297-B9D8-18AF85B451A3}" type="parTrans" cxnId="{3A71CACA-5676-4F5C-AD4F-A3C2C24310A6}">
      <dgm:prSet/>
      <dgm:spPr/>
      <dgm:t>
        <a:bodyPr/>
        <a:lstStyle/>
        <a:p>
          <a:endParaRPr lang="pl-PL"/>
        </a:p>
      </dgm:t>
    </dgm:pt>
    <dgm:pt modelId="{0D20EC4C-3B95-41CA-957A-FA05D7E7C6CB}" type="sibTrans" cxnId="{3A71CACA-5676-4F5C-AD4F-A3C2C24310A6}">
      <dgm:prSet/>
      <dgm:spPr/>
      <dgm:t>
        <a:bodyPr/>
        <a:lstStyle/>
        <a:p>
          <a:endParaRPr lang="pl-PL"/>
        </a:p>
      </dgm:t>
    </dgm:pt>
    <dgm:pt modelId="{18B89D76-CB94-4782-8379-707D509CE327}">
      <dgm:prSet/>
      <dgm:spPr/>
      <dgm:t>
        <a:bodyPr/>
        <a:lstStyle/>
        <a:p>
          <a:r>
            <a:rPr lang="pl-PL"/>
            <a:t>kierowanie zmianą</a:t>
          </a:r>
        </a:p>
      </dgm:t>
    </dgm:pt>
    <dgm:pt modelId="{930EC3ED-47CF-4CE4-95FB-AA5F81810AE9}" type="parTrans" cxnId="{CBD5C609-3BED-4E35-AECC-6A91E3C218A2}">
      <dgm:prSet/>
      <dgm:spPr/>
      <dgm:t>
        <a:bodyPr/>
        <a:lstStyle/>
        <a:p>
          <a:endParaRPr lang="pl-PL"/>
        </a:p>
      </dgm:t>
    </dgm:pt>
    <dgm:pt modelId="{36F28F89-D0EB-44E7-89E5-9FF9473513E6}" type="sibTrans" cxnId="{CBD5C609-3BED-4E35-AECC-6A91E3C218A2}">
      <dgm:prSet/>
      <dgm:spPr/>
      <dgm:t>
        <a:bodyPr/>
        <a:lstStyle/>
        <a:p>
          <a:endParaRPr lang="pl-PL"/>
        </a:p>
      </dgm:t>
    </dgm:pt>
    <dgm:pt modelId="{4C894E5F-93FA-446E-8D1B-7AD580E675AD}">
      <dgm:prSet/>
      <dgm:spPr/>
      <dgm:t>
        <a:bodyPr/>
        <a:lstStyle/>
        <a:p>
          <a:r>
            <a:rPr lang="pl-PL"/>
            <a:t>zarządzanie kreatywnością i innowacjami</a:t>
          </a:r>
        </a:p>
      </dgm:t>
    </dgm:pt>
    <dgm:pt modelId="{8C5DE5CF-61FF-4BF1-9BD8-65A0DB263133}" type="parTrans" cxnId="{ECBF2CBD-EA5C-410F-BB9F-885A9FA1F161}">
      <dgm:prSet/>
      <dgm:spPr/>
      <dgm:t>
        <a:bodyPr/>
        <a:lstStyle/>
        <a:p>
          <a:endParaRPr lang="pl-PL"/>
        </a:p>
      </dgm:t>
    </dgm:pt>
    <dgm:pt modelId="{50B3CBAA-F4C0-4C1B-961F-103B8FEA6677}" type="sibTrans" cxnId="{ECBF2CBD-EA5C-410F-BB9F-885A9FA1F161}">
      <dgm:prSet/>
      <dgm:spPr/>
      <dgm:t>
        <a:bodyPr/>
        <a:lstStyle/>
        <a:p>
          <a:endParaRPr lang="pl-PL"/>
        </a:p>
      </dgm:t>
    </dgm:pt>
    <dgm:pt modelId="{46A8E586-3C72-4A81-BE5C-E57CA8CFECAE}">
      <dgm:prSet/>
      <dgm:spPr/>
      <dgm:t>
        <a:bodyPr/>
        <a:lstStyle/>
        <a:p>
          <a:r>
            <a:rPr lang="pl-PL"/>
            <a:t>zachowania indywidualne i grupowe</a:t>
          </a:r>
        </a:p>
      </dgm:t>
    </dgm:pt>
    <dgm:pt modelId="{D99FE61A-D3D5-4221-A060-FE7DA04BEE0C}" type="parTrans" cxnId="{8E688151-6A51-4AE1-A055-2A2763E46B7B}">
      <dgm:prSet/>
      <dgm:spPr/>
      <dgm:t>
        <a:bodyPr/>
        <a:lstStyle/>
        <a:p>
          <a:endParaRPr lang="pl-PL"/>
        </a:p>
      </dgm:t>
    </dgm:pt>
    <dgm:pt modelId="{14E9A542-58D9-4B6E-8267-8D2E590871CA}" type="sibTrans" cxnId="{8E688151-6A51-4AE1-A055-2A2763E46B7B}">
      <dgm:prSet/>
      <dgm:spPr/>
      <dgm:t>
        <a:bodyPr/>
        <a:lstStyle/>
        <a:p>
          <a:endParaRPr lang="pl-PL"/>
        </a:p>
      </dgm:t>
    </dgm:pt>
    <dgm:pt modelId="{0F7BE919-968A-4392-B7E6-BBBBCF15D4DA}">
      <dgm:prSet/>
      <dgm:spPr/>
      <dgm:t>
        <a:bodyPr/>
        <a:lstStyle/>
        <a:p>
          <a:r>
            <a:rPr lang="pl-PL"/>
            <a:t>kierowanie grupą i praca zespołowa</a:t>
          </a:r>
        </a:p>
      </dgm:t>
    </dgm:pt>
    <dgm:pt modelId="{35109FF6-DC34-4998-8BE3-BDAD76A99F6E}" type="parTrans" cxnId="{C8A79B55-059A-4331-AEAE-BE245B6FF6C9}">
      <dgm:prSet/>
      <dgm:spPr/>
      <dgm:t>
        <a:bodyPr/>
        <a:lstStyle/>
        <a:p>
          <a:endParaRPr lang="pl-PL"/>
        </a:p>
      </dgm:t>
    </dgm:pt>
    <dgm:pt modelId="{84329B55-71E2-426A-9238-094AFB023354}" type="sibTrans" cxnId="{C8A79B55-059A-4331-AEAE-BE245B6FF6C9}">
      <dgm:prSet/>
      <dgm:spPr/>
      <dgm:t>
        <a:bodyPr/>
        <a:lstStyle/>
        <a:p>
          <a:endParaRPr lang="pl-PL"/>
        </a:p>
      </dgm:t>
    </dgm:pt>
    <dgm:pt modelId="{E5B58534-6DD2-457C-9D64-350B3D82FAAD}">
      <dgm:prSet/>
      <dgm:spPr/>
      <dgm:t>
        <a:bodyPr/>
        <a:lstStyle/>
        <a:p>
          <a:r>
            <a:rPr lang="pl-PL"/>
            <a:t>przywództwo</a:t>
          </a:r>
        </a:p>
      </dgm:t>
    </dgm:pt>
    <dgm:pt modelId="{17F96EBF-993E-4C1C-B847-A6D5D1E37223}" type="parTrans" cxnId="{58B5A6FE-C53C-4858-AF37-3ACE0E2317CB}">
      <dgm:prSet/>
      <dgm:spPr/>
      <dgm:t>
        <a:bodyPr/>
        <a:lstStyle/>
        <a:p>
          <a:endParaRPr lang="pl-PL"/>
        </a:p>
      </dgm:t>
    </dgm:pt>
    <dgm:pt modelId="{5A542245-ED2D-448E-9AC5-033310770F0A}" type="sibTrans" cxnId="{58B5A6FE-C53C-4858-AF37-3ACE0E2317CB}">
      <dgm:prSet/>
      <dgm:spPr/>
      <dgm:t>
        <a:bodyPr/>
        <a:lstStyle/>
        <a:p>
          <a:endParaRPr lang="pl-PL"/>
        </a:p>
      </dgm:t>
    </dgm:pt>
    <dgm:pt modelId="{BFB05B8B-0959-4CA4-B722-DDA292D66BA2}">
      <dgm:prSet/>
      <dgm:spPr/>
      <dgm:t>
        <a:bodyPr/>
        <a:lstStyle/>
        <a:p>
          <a:r>
            <a:rPr lang="pl-PL"/>
            <a:t>zarządzanie kryzysowe</a:t>
          </a:r>
        </a:p>
      </dgm:t>
    </dgm:pt>
    <dgm:pt modelId="{C9603936-A37D-425E-9568-06A623817435}" type="parTrans" cxnId="{0C866A7C-E72B-4E06-A6C3-C5FDA7E4DCFD}">
      <dgm:prSet/>
      <dgm:spPr/>
      <dgm:t>
        <a:bodyPr/>
        <a:lstStyle/>
        <a:p>
          <a:endParaRPr lang="pl-PL"/>
        </a:p>
      </dgm:t>
    </dgm:pt>
    <dgm:pt modelId="{F0E575DA-9CC3-4D68-B9E0-CBD2BBCCC793}" type="sibTrans" cxnId="{0C866A7C-E72B-4E06-A6C3-C5FDA7E4DCFD}">
      <dgm:prSet/>
      <dgm:spPr/>
      <dgm:t>
        <a:bodyPr/>
        <a:lstStyle/>
        <a:p>
          <a:endParaRPr lang="pl-PL"/>
        </a:p>
      </dgm:t>
    </dgm:pt>
    <dgm:pt modelId="{603E4E6A-8763-4B8C-BAF4-14018530B340}">
      <dgm:prSet/>
      <dgm:spPr/>
      <dgm:t>
        <a:bodyPr/>
        <a:lstStyle/>
        <a:p>
          <a:r>
            <a:rPr lang="pl-PL"/>
            <a:t>komunikacja i umiejętności interpersonalne</a:t>
          </a:r>
        </a:p>
      </dgm:t>
    </dgm:pt>
    <dgm:pt modelId="{8EEA8879-9196-42C3-AA4C-79DF75750E71}" type="parTrans" cxnId="{EF129D88-84BB-4557-A469-BBF3F7CA64AF}">
      <dgm:prSet/>
      <dgm:spPr/>
      <dgm:t>
        <a:bodyPr/>
        <a:lstStyle/>
        <a:p>
          <a:endParaRPr lang="pl-PL"/>
        </a:p>
      </dgm:t>
    </dgm:pt>
    <dgm:pt modelId="{9AD32F74-B003-4782-B098-3705935BC95A}" type="sibTrans" cxnId="{EF129D88-84BB-4557-A469-BBF3F7CA64AF}">
      <dgm:prSet/>
      <dgm:spPr/>
      <dgm:t>
        <a:bodyPr/>
        <a:lstStyle/>
        <a:p>
          <a:endParaRPr lang="pl-PL"/>
        </a:p>
      </dgm:t>
    </dgm:pt>
    <dgm:pt modelId="{F8037526-6843-419C-86E9-34AE868DFF9A}">
      <dgm:prSet/>
      <dgm:spPr/>
      <dgm:t>
        <a:bodyPr/>
        <a:lstStyle/>
        <a:p>
          <a:r>
            <a:rPr lang="pl-PL" dirty="0"/>
            <a:t>rozwiązywanie konfliktów i negocjacje</a:t>
          </a:r>
        </a:p>
      </dgm:t>
    </dgm:pt>
    <dgm:pt modelId="{E8C4A5EE-5B31-4C3B-852A-0829C1F3CDF8}" type="parTrans" cxnId="{4F78B3D5-AADF-4B2D-9C00-6465DB255F7E}">
      <dgm:prSet/>
      <dgm:spPr/>
      <dgm:t>
        <a:bodyPr/>
        <a:lstStyle/>
        <a:p>
          <a:endParaRPr lang="pl-PL"/>
        </a:p>
      </dgm:t>
    </dgm:pt>
    <dgm:pt modelId="{6FFE7D70-9E12-43D1-81D5-C4FEA88436A8}" type="sibTrans" cxnId="{4F78B3D5-AADF-4B2D-9C00-6465DB255F7E}">
      <dgm:prSet/>
      <dgm:spPr/>
      <dgm:t>
        <a:bodyPr/>
        <a:lstStyle/>
        <a:p>
          <a:endParaRPr lang="pl-PL"/>
        </a:p>
      </dgm:t>
    </dgm:pt>
    <dgm:pt modelId="{6363518B-7A16-47BB-B216-DB9C4ED14A4D}">
      <dgm:prSet/>
      <dgm:spPr/>
      <dgm:t>
        <a:bodyPr/>
        <a:lstStyle/>
        <a:p>
          <a:r>
            <a:rPr lang="pl-PL"/>
            <a:t>stres, mobbing, wypalenie pracowników</a:t>
          </a:r>
        </a:p>
      </dgm:t>
    </dgm:pt>
    <dgm:pt modelId="{3651ADBD-1B69-424A-B78A-CB70A5D9220A}" type="parTrans" cxnId="{382316B3-31AC-431F-B414-59AE3E8ED09D}">
      <dgm:prSet/>
      <dgm:spPr/>
      <dgm:t>
        <a:bodyPr/>
        <a:lstStyle/>
        <a:p>
          <a:endParaRPr lang="pl-PL"/>
        </a:p>
      </dgm:t>
    </dgm:pt>
    <dgm:pt modelId="{C923C1CD-6148-4C10-AEFF-A736A34D0C8E}" type="sibTrans" cxnId="{382316B3-31AC-431F-B414-59AE3E8ED09D}">
      <dgm:prSet/>
      <dgm:spPr/>
      <dgm:t>
        <a:bodyPr/>
        <a:lstStyle/>
        <a:p>
          <a:endParaRPr lang="pl-PL"/>
        </a:p>
      </dgm:t>
    </dgm:pt>
    <dgm:pt modelId="{49D97B73-3E1D-4601-8BBF-2A23C024A4DF}">
      <dgm:prSet/>
      <dgm:spPr/>
      <dgm:t>
        <a:bodyPr/>
        <a:lstStyle/>
        <a:p>
          <a:r>
            <a:rPr lang="pl-PL"/>
            <a:t>kultura organizacyjna i wielokulturowość</a:t>
          </a:r>
        </a:p>
      </dgm:t>
    </dgm:pt>
    <dgm:pt modelId="{43651A18-C42A-46BE-B7A0-240860D7F0DE}" type="parTrans" cxnId="{5411C2BF-20EF-4E55-AE1F-F057343A5016}">
      <dgm:prSet/>
      <dgm:spPr/>
      <dgm:t>
        <a:bodyPr/>
        <a:lstStyle/>
        <a:p>
          <a:endParaRPr lang="pl-PL"/>
        </a:p>
      </dgm:t>
    </dgm:pt>
    <dgm:pt modelId="{0A852A74-5A36-437D-9772-9D1B917889F0}" type="sibTrans" cxnId="{5411C2BF-20EF-4E55-AE1F-F057343A5016}">
      <dgm:prSet/>
      <dgm:spPr/>
      <dgm:t>
        <a:bodyPr/>
        <a:lstStyle/>
        <a:p>
          <a:endParaRPr lang="pl-PL"/>
        </a:p>
      </dgm:t>
    </dgm:pt>
    <dgm:pt modelId="{F89206B2-DE54-44AF-A959-6AC3C11B3F13}">
      <dgm:prSet/>
      <dgm:spPr/>
      <dgm:t>
        <a:bodyPr/>
        <a:lstStyle/>
        <a:p>
          <a:r>
            <a:rPr lang="pl-PL" dirty="0"/>
            <a:t>wizerunek organizacji i marka przedsiębiorstwa</a:t>
          </a:r>
        </a:p>
      </dgm:t>
    </dgm:pt>
    <dgm:pt modelId="{83F1C4EA-F9C9-44BB-81AF-5C2BCFD66AD6}" type="parTrans" cxnId="{0439B64D-9B3A-450F-B916-FFF49D3DEB60}">
      <dgm:prSet/>
      <dgm:spPr/>
      <dgm:t>
        <a:bodyPr/>
        <a:lstStyle/>
        <a:p>
          <a:endParaRPr lang="pl-PL"/>
        </a:p>
      </dgm:t>
    </dgm:pt>
    <dgm:pt modelId="{C9CF438C-EB70-493C-98A7-DF1DE1800C9D}" type="sibTrans" cxnId="{0439B64D-9B3A-450F-B916-FFF49D3DEB60}">
      <dgm:prSet/>
      <dgm:spPr/>
      <dgm:t>
        <a:bodyPr/>
        <a:lstStyle/>
        <a:p>
          <a:endParaRPr lang="pl-PL"/>
        </a:p>
      </dgm:t>
    </dgm:pt>
    <dgm:pt modelId="{8955B886-68D6-4BC5-9E2A-6E36261A6C6F}">
      <dgm:prSet/>
      <dgm:spPr/>
      <dgm:t>
        <a:bodyPr/>
        <a:lstStyle/>
        <a:p>
          <a:r>
            <a:rPr lang="pl-PL"/>
            <a:t>doskonalenie i szkolenia</a:t>
          </a:r>
        </a:p>
      </dgm:t>
    </dgm:pt>
    <dgm:pt modelId="{BCDA487A-6F02-4B15-B492-B05FB7844288}" type="parTrans" cxnId="{E6A4C217-5F0B-403B-B544-9072C04B1D46}">
      <dgm:prSet/>
      <dgm:spPr/>
      <dgm:t>
        <a:bodyPr/>
        <a:lstStyle/>
        <a:p>
          <a:endParaRPr lang="pl-PL"/>
        </a:p>
      </dgm:t>
    </dgm:pt>
    <dgm:pt modelId="{7CD201C4-7373-4B21-8995-41ECE1FF2048}" type="sibTrans" cxnId="{E6A4C217-5F0B-403B-B544-9072C04B1D46}">
      <dgm:prSet/>
      <dgm:spPr/>
      <dgm:t>
        <a:bodyPr/>
        <a:lstStyle/>
        <a:p>
          <a:endParaRPr lang="pl-PL"/>
        </a:p>
      </dgm:t>
    </dgm:pt>
    <dgm:pt modelId="{052DBB29-AB20-4134-88BD-C2851EFC9DA7}">
      <dgm:prSet/>
      <dgm:spPr/>
      <dgm:t>
        <a:bodyPr/>
        <a:lstStyle/>
        <a:p>
          <a:r>
            <a:rPr lang="pl-PL"/>
            <a:t>zwalnianie pracowników</a:t>
          </a:r>
        </a:p>
      </dgm:t>
    </dgm:pt>
    <dgm:pt modelId="{9C491E37-D84F-45DB-91DD-67966B9CD104}" type="parTrans" cxnId="{4CEB2AB6-D6DC-41AE-9EE4-0BD5A8018971}">
      <dgm:prSet/>
      <dgm:spPr/>
      <dgm:t>
        <a:bodyPr/>
        <a:lstStyle/>
        <a:p>
          <a:endParaRPr lang="pl-PL"/>
        </a:p>
      </dgm:t>
    </dgm:pt>
    <dgm:pt modelId="{375F788A-0EB1-4F85-AB5B-ED45B4F63359}" type="sibTrans" cxnId="{4CEB2AB6-D6DC-41AE-9EE4-0BD5A8018971}">
      <dgm:prSet/>
      <dgm:spPr/>
      <dgm:t>
        <a:bodyPr/>
        <a:lstStyle/>
        <a:p>
          <a:endParaRPr lang="pl-PL"/>
        </a:p>
      </dgm:t>
    </dgm:pt>
    <dgm:pt modelId="{CFC85A27-5F56-4F07-990C-A8D25CB665FA}" type="pres">
      <dgm:prSet presAssocID="{84A668E3-B746-4E0E-81D5-F33E5EAE004A}" presName="diagram" presStyleCnt="0">
        <dgm:presLayoutVars>
          <dgm:dir/>
          <dgm:resizeHandles val="exact"/>
        </dgm:presLayoutVars>
      </dgm:prSet>
      <dgm:spPr/>
    </dgm:pt>
    <dgm:pt modelId="{BC0DC328-2E62-4321-A698-D6A8493D1961}" type="pres">
      <dgm:prSet presAssocID="{9E3ADE03-59C3-4570-9745-DD9D71579E6E}" presName="node" presStyleLbl="node1" presStyleIdx="0" presStyleCnt="19">
        <dgm:presLayoutVars>
          <dgm:bulletEnabled val="1"/>
        </dgm:presLayoutVars>
      </dgm:prSet>
      <dgm:spPr/>
    </dgm:pt>
    <dgm:pt modelId="{4CF19C77-3CAF-4302-A6C7-EFB6B0D91187}" type="pres">
      <dgm:prSet presAssocID="{C91763DE-55C3-4FD4-9783-9D26939EB665}" presName="sibTrans" presStyleCnt="0"/>
      <dgm:spPr/>
    </dgm:pt>
    <dgm:pt modelId="{60C86D1D-BC0B-4C21-BFFD-0B24686F27AC}" type="pres">
      <dgm:prSet presAssocID="{093E184A-BBD3-42D0-A82C-404122CE555F}" presName="node" presStyleLbl="node1" presStyleIdx="1" presStyleCnt="19">
        <dgm:presLayoutVars>
          <dgm:bulletEnabled val="1"/>
        </dgm:presLayoutVars>
      </dgm:prSet>
      <dgm:spPr/>
    </dgm:pt>
    <dgm:pt modelId="{1D084491-E2F7-4D87-B068-0C4CAF2A926F}" type="pres">
      <dgm:prSet presAssocID="{46BB509B-5455-46B6-A345-95C402CDC031}" presName="sibTrans" presStyleCnt="0"/>
      <dgm:spPr/>
    </dgm:pt>
    <dgm:pt modelId="{7EC76E2B-2A56-4AF8-984E-D96606CB537A}" type="pres">
      <dgm:prSet presAssocID="{0DD49A59-F8E5-4706-899C-230E9DE292AB}" presName="node" presStyleLbl="node1" presStyleIdx="2" presStyleCnt="19">
        <dgm:presLayoutVars>
          <dgm:bulletEnabled val="1"/>
        </dgm:presLayoutVars>
      </dgm:prSet>
      <dgm:spPr/>
    </dgm:pt>
    <dgm:pt modelId="{FC961F3E-9410-4D52-97F6-67CD20C7EBEA}" type="pres">
      <dgm:prSet presAssocID="{A57D7673-7AAD-4233-977D-FE30559CF81C}" presName="sibTrans" presStyleCnt="0"/>
      <dgm:spPr/>
    </dgm:pt>
    <dgm:pt modelId="{9CBB4EEA-BA10-4AB6-9183-91531721ED7D}" type="pres">
      <dgm:prSet presAssocID="{8955B886-68D6-4BC5-9E2A-6E36261A6C6F}" presName="node" presStyleLbl="node1" presStyleIdx="3" presStyleCnt="19">
        <dgm:presLayoutVars>
          <dgm:bulletEnabled val="1"/>
        </dgm:presLayoutVars>
      </dgm:prSet>
      <dgm:spPr/>
    </dgm:pt>
    <dgm:pt modelId="{16B63375-B9E2-4E8B-98AF-5714AAAACA27}" type="pres">
      <dgm:prSet presAssocID="{7CD201C4-7373-4B21-8995-41ECE1FF2048}" presName="sibTrans" presStyleCnt="0"/>
      <dgm:spPr/>
    </dgm:pt>
    <dgm:pt modelId="{6D6D2AF1-98FE-4C42-9B0E-67A1560EAA11}" type="pres">
      <dgm:prSet presAssocID="{6B422D26-A257-471B-BD71-F74DB0CDCAED}" presName="node" presStyleLbl="node1" presStyleIdx="4" presStyleCnt="19">
        <dgm:presLayoutVars>
          <dgm:bulletEnabled val="1"/>
        </dgm:presLayoutVars>
      </dgm:prSet>
      <dgm:spPr/>
    </dgm:pt>
    <dgm:pt modelId="{02F0A634-9249-4AF2-BD40-8AA537DFBB8B}" type="pres">
      <dgm:prSet presAssocID="{A7D961BD-E6A4-4E82-A518-F89D73ACD344}" presName="sibTrans" presStyleCnt="0"/>
      <dgm:spPr/>
    </dgm:pt>
    <dgm:pt modelId="{C2FE3174-82AE-4E2A-940C-78EE09570BF3}" type="pres">
      <dgm:prSet presAssocID="{052DBB29-AB20-4134-88BD-C2851EFC9DA7}" presName="node" presStyleLbl="node1" presStyleIdx="5" presStyleCnt="19">
        <dgm:presLayoutVars>
          <dgm:bulletEnabled val="1"/>
        </dgm:presLayoutVars>
      </dgm:prSet>
      <dgm:spPr/>
    </dgm:pt>
    <dgm:pt modelId="{E234B671-12E1-443A-8D54-342C8297A517}" type="pres">
      <dgm:prSet presAssocID="{375F788A-0EB1-4F85-AB5B-ED45B4F63359}" presName="sibTrans" presStyleCnt="0"/>
      <dgm:spPr/>
    </dgm:pt>
    <dgm:pt modelId="{18A487C7-59DA-4D51-BCE1-899C1049AAD2}" type="pres">
      <dgm:prSet presAssocID="{3AFFA84D-A10B-48E6-9625-C26E29971B10}" presName="node" presStyleLbl="node1" presStyleIdx="6" presStyleCnt="19">
        <dgm:presLayoutVars>
          <dgm:bulletEnabled val="1"/>
        </dgm:presLayoutVars>
      </dgm:prSet>
      <dgm:spPr/>
    </dgm:pt>
    <dgm:pt modelId="{98CDE43A-0F67-4B96-BDCA-995A45E48169}" type="pres">
      <dgm:prSet presAssocID="{64BC3F7F-9D40-492D-8D78-DD2FBB4B7BA8}" presName="sibTrans" presStyleCnt="0"/>
      <dgm:spPr/>
    </dgm:pt>
    <dgm:pt modelId="{D08F1B84-79A0-4269-9B65-D2217C82E5D1}" type="pres">
      <dgm:prSet presAssocID="{4A174E13-548A-4543-9409-46D4B069966D}" presName="node" presStyleLbl="node1" presStyleIdx="7" presStyleCnt="19">
        <dgm:presLayoutVars>
          <dgm:bulletEnabled val="1"/>
        </dgm:presLayoutVars>
      </dgm:prSet>
      <dgm:spPr/>
    </dgm:pt>
    <dgm:pt modelId="{AA8B4173-AD98-4C07-9DDA-B4FFD1E51DA1}" type="pres">
      <dgm:prSet presAssocID="{0D20EC4C-3B95-41CA-957A-FA05D7E7C6CB}" presName="sibTrans" presStyleCnt="0"/>
      <dgm:spPr/>
    </dgm:pt>
    <dgm:pt modelId="{DA357E4A-D2B2-489C-A877-776B57F5F0B4}" type="pres">
      <dgm:prSet presAssocID="{18B89D76-CB94-4782-8379-707D509CE327}" presName="node" presStyleLbl="node1" presStyleIdx="8" presStyleCnt="19">
        <dgm:presLayoutVars>
          <dgm:bulletEnabled val="1"/>
        </dgm:presLayoutVars>
      </dgm:prSet>
      <dgm:spPr/>
    </dgm:pt>
    <dgm:pt modelId="{142218A9-436E-476A-91B9-E34D97F0D14F}" type="pres">
      <dgm:prSet presAssocID="{36F28F89-D0EB-44E7-89E5-9FF9473513E6}" presName="sibTrans" presStyleCnt="0"/>
      <dgm:spPr/>
    </dgm:pt>
    <dgm:pt modelId="{96AA0E27-1488-4538-8D04-EC5546A0E255}" type="pres">
      <dgm:prSet presAssocID="{4C894E5F-93FA-446E-8D1B-7AD580E675AD}" presName="node" presStyleLbl="node1" presStyleIdx="9" presStyleCnt="19">
        <dgm:presLayoutVars>
          <dgm:bulletEnabled val="1"/>
        </dgm:presLayoutVars>
      </dgm:prSet>
      <dgm:spPr/>
    </dgm:pt>
    <dgm:pt modelId="{6A3B3C00-F8D8-4F68-801A-FBA874652259}" type="pres">
      <dgm:prSet presAssocID="{50B3CBAA-F4C0-4C1B-961F-103B8FEA6677}" presName="sibTrans" presStyleCnt="0"/>
      <dgm:spPr/>
    </dgm:pt>
    <dgm:pt modelId="{52FF78E0-8113-4B63-8E01-A7A51FAB2DB2}" type="pres">
      <dgm:prSet presAssocID="{46A8E586-3C72-4A81-BE5C-E57CA8CFECAE}" presName="node" presStyleLbl="node1" presStyleIdx="10" presStyleCnt="19">
        <dgm:presLayoutVars>
          <dgm:bulletEnabled val="1"/>
        </dgm:presLayoutVars>
      </dgm:prSet>
      <dgm:spPr/>
    </dgm:pt>
    <dgm:pt modelId="{BF1D5C25-8711-4D74-B962-8DE34900504D}" type="pres">
      <dgm:prSet presAssocID="{14E9A542-58D9-4B6E-8267-8D2E590871CA}" presName="sibTrans" presStyleCnt="0"/>
      <dgm:spPr/>
    </dgm:pt>
    <dgm:pt modelId="{DE429E1F-9E9D-4787-A93E-EBB8E14BFE26}" type="pres">
      <dgm:prSet presAssocID="{0F7BE919-968A-4392-B7E6-BBBBCF15D4DA}" presName="node" presStyleLbl="node1" presStyleIdx="11" presStyleCnt="19">
        <dgm:presLayoutVars>
          <dgm:bulletEnabled val="1"/>
        </dgm:presLayoutVars>
      </dgm:prSet>
      <dgm:spPr/>
    </dgm:pt>
    <dgm:pt modelId="{C618E4EE-D186-4F53-99A2-39B0D9A9ACE1}" type="pres">
      <dgm:prSet presAssocID="{84329B55-71E2-426A-9238-094AFB023354}" presName="sibTrans" presStyleCnt="0"/>
      <dgm:spPr/>
    </dgm:pt>
    <dgm:pt modelId="{F45899B1-AAE8-4760-91EA-0A9DDDD8F32D}" type="pres">
      <dgm:prSet presAssocID="{E5B58534-6DD2-457C-9D64-350B3D82FAAD}" presName="node" presStyleLbl="node1" presStyleIdx="12" presStyleCnt="19">
        <dgm:presLayoutVars>
          <dgm:bulletEnabled val="1"/>
        </dgm:presLayoutVars>
      </dgm:prSet>
      <dgm:spPr/>
    </dgm:pt>
    <dgm:pt modelId="{604EB274-5067-49C4-8B54-93703F3C159A}" type="pres">
      <dgm:prSet presAssocID="{5A542245-ED2D-448E-9AC5-033310770F0A}" presName="sibTrans" presStyleCnt="0"/>
      <dgm:spPr/>
    </dgm:pt>
    <dgm:pt modelId="{88295608-7D43-4F09-A49A-DC621AF2F4CC}" type="pres">
      <dgm:prSet presAssocID="{BFB05B8B-0959-4CA4-B722-DDA292D66BA2}" presName="node" presStyleLbl="node1" presStyleIdx="13" presStyleCnt="19">
        <dgm:presLayoutVars>
          <dgm:bulletEnabled val="1"/>
        </dgm:presLayoutVars>
      </dgm:prSet>
      <dgm:spPr/>
    </dgm:pt>
    <dgm:pt modelId="{4C275CFF-0EE7-403A-BAA6-C1B9962D4178}" type="pres">
      <dgm:prSet presAssocID="{F0E575DA-9CC3-4D68-B9E0-CBD2BBCCC793}" presName="sibTrans" presStyleCnt="0"/>
      <dgm:spPr/>
    </dgm:pt>
    <dgm:pt modelId="{AB5861EE-7C8D-4E6C-9872-E5354272556D}" type="pres">
      <dgm:prSet presAssocID="{603E4E6A-8763-4B8C-BAF4-14018530B340}" presName="node" presStyleLbl="node1" presStyleIdx="14" presStyleCnt="19">
        <dgm:presLayoutVars>
          <dgm:bulletEnabled val="1"/>
        </dgm:presLayoutVars>
      </dgm:prSet>
      <dgm:spPr/>
    </dgm:pt>
    <dgm:pt modelId="{CC5846B0-E226-4893-A3A0-BA14278B0C89}" type="pres">
      <dgm:prSet presAssocID="{9AD32F74-B003-4782-B098-3705935BC95A}" presName="sibTrans" presStyleCnt="0"/>
      <dgm:spPr/>
    </dgm:pt>
    <dgm:pt modelId="{6C94D914-75B2-479E-B6DC-472BCDC23DFA}" type="pres">
      <dgm:prSet presAssocID="{F8037526-6843-419C-86E9-34AE868DFF9A}" presName="node" presStyleLbl="node1" presStyleIdx="15" presStyleCnt="19">
        <dgm:presLayoutVars>
          <dgm:bulletEnabled val="1"/>
        </dgm:presLayoutVars>
      </dgm:prSet>
      <dgm:spPr/>
    </dgm:pt>
    <dgm:pt modelId="{5F2D9593-D479-408E-841E-9511A8DC99D7}" type="pres">
      <dgm:prSet presAssocID="{6FFE7D70-9E12-43D1-81D5-C4FEA88436A8}" presName="sibTrans" presStyleCnt="0"/>
      <dgm:spPr/>
    </dgm:pt>
    <dgm:pt modelId="{FEEBE3C1-25AB-4BA4-B4E3-67C1BCDF379A}" type="pres">
      <dgm:prSet presAssocID="{6363518B-7A16-47BB-B216-DB9C4ED14A4D}" presName="node" presStyleLbl="node1" presStyleIdx="16" presStyleCnt="19">
        <dgm:presLayoutVars>
          <dgm:bulletEnabled val="1"/>
        </dgm:presLayoutVars>
      </dgm:prSet>
      <dgm:spPr/>
    </dgm:pt>
    <dgm:pt modelId="{9525F89B-0A9E-4734-8078-2DBEB65CFF3B}" type="pres">
      <dgm:prSet presAssocID="{C923C1CD-6148-4C10-AEFF-A736A34D0C8E}" presName="sibTrans" presStyleCnt="0"/>
      <dgm:spPr/>
    </dgm:pt>
    <dgm:pt modelId="{B05711ED-3971-4092-B8E6-34804ECFEDB9}" type="pres">
      <dgm:prSet presAssocID="{49D97B73-3E1D-4601-8BBF-2A23C024A4DF}" presName="node" presStyleLbl="node1" presStyleIdx="17" presStyleCnt="19">
        <dgm:presLayoutVars>
          <dgm:bulletEnabled val="1"/>
        </dgm:presLayoutVars>
      </dgm:prSet>
      <dgm:spPr/>
    </dgm:pt>
    <dgm:pt modelId="{A6BBC79A-9C8E-432B-8D36-49298A2E1E18}" type="pres">
      <dgm:prSet presAssocID="{0A852A74-5A36-437D-9772-9D1B917889F0}" presName="sibTrans" presStyleCnt="0"/>
      <dgm:spPr/>
    </dgm:pt>
    <dgm:pt modelId="{CA9FBDF8-8E61-46BF-A60C-8A8D525E70BA}" type="pres">
      <dgm:prSet presAssocID="{F89206B2-DE54-44AF-A959-6AC3C11B3F13}" presName="node" presStyleLbl="node1" presStyleIdx="18" presStyleCnt="19" custScaleX="104510">
        <dgm:presLayoutVars>
          <dgm:bulletEnabled val="1"/>
        </dgm:presLayoutVars>
      </dgm:prSet>
      <dgm:spPr/>
    </dgm:pt>
  </dgm:ptLst>
  <dgm:cxnLst>
    <dgm:cxn modelId="{401C7804-B97C-4121-A154-849FB25312BB}" srcId="{84A668E3-B746-4E0E-81D5-F33E5EAE004A}" destId="{6B422D26-A257-471B-BD71-F74DB0CDCAED}" srcOrd="4" destOrd="0" parTransId="{EEE24F2A-C532-4B2B-BBAC-C43073162003}" sibTransId="{A7D961BD-E6A4-4E82-A518-F89D73ACD344}"/>
    <dgm:cxn modelId="{CBD5C609-3BED-4E35-AECC-6A91E3C218A2}" srcId="{84A668E3-B746-4E0E-81D5-F33E5EAE004A}" destId="{18B89D76-CB94-4782-8379-707D509CE327}" srcOrd="8" destOrd="0" parTransId="{930EC3ED-47CF-4CE4-95FB-AA5F81810AE9}" sibTransId="{36F28F89-D0EB-44E7-89E5-9FF9473513E6}"/>
    <dgm:cxn modelId="{B4902C0B-CF00-4569-8FDC-886AF3016870}" type="presOf" srcId="{BFB05B8B-0959-4CA4-B722-DDA292D66BA2}" destId="{88295608-7D43-4F09-A49A-DC621AF2F4CC}" srcOrd="0" destOrd="0" presId="urn:microsoft.com/office/officeart/2005/8/layout/default#1"/>
    <dgm:cxn modelId="{E6A4C217-5F0B-403B-B544-9072C04B1D46}" srcId="{84A668E3-B746-4E0E-81D5-F33E5EAE004A}" destId="{8955B886-68D6-4BC5-9E2A-6E36261A6C6F}" srcOrd="3" destOrd="0" parTransId="{BCDA487A-6F02-4B15-B492-B05FB7844288}" sibTransId="{7CD201C4-7373-4B21-8995-41ECE1FF2048}"/>
    <dgm:cxn modelId="{FE1AA81A-1559-4C54-88CD-E0F02EF42118}" type="presOf" srcId="{052DBB29-AB20-4134-88BD-C2851EFC9DA7}" destId="{C2FE3174-82AE-4E2A-940C-78EE09570BF3}" srcOrd="0" destOrd="0" presId="urn:microsoft.com/office/officeart/2005/8/layout/default#1"/>
    <dgm:cxn modelId="{1399561F-0E0E-493C-AE85-DC80EBD2B03B}" type="presOf" srcId="{093E184A-BBD3-42D0-A82C-404122CE555F}" destId="{60C86D1D-BC0B-4C21-BFFD-0B24686F27AC}" srcOrd="0" destOrd="0" presId="urn:microsoft.com/office/officeart/2005/8/layout/default#1"/>
    <dgm:cxn modelId="{B8E19D27-6028-4761-B9BC-F34B708ADA0C}" type="presOf" srcId="{3AFFA84D-A10B-48E6-9625-C26E29971B10}" destId="{18A487C7-59DA-4D51-BCE1-899C1049AAD2}" srcOrd="0" destOrd="0" presId="urn:microsoft.com/office/officeart/2005/8/layout/default#1"/>
    <dgm:cxn modelId="{6912A230-33C4-4FA9-8F68-FE32648EF259}" type="presOf" srcId="{F8037526-6843-419C-86E9-34AE868DFF9A}" destId="{6C94D914-75B2-479E-B6DC-472BCDC23DFA}" srcOrd="0" destOrd="0" presId="urn:microsoft.com/office/officeart/2005/8/layout/default#1"/>
    <dgm:cxn modelId="{D283B032-3625-4AAA-A8BA-EBD09B002C14}" srcId="{84A668E3-B746-4E0E-81D5-F33E5EAE004A}" destId="{9E3ADE03-59C3-4570-9745-DD9D71579E6E}" srcOrd="0" destOrd="0" parTransId="{E907C117-11B4-4320-A13A-5EB1EA230FAB}" sibTransId="{C91763DE-55C3-4FD4-9783-9D26939EB665}"/>
    <dgm:cxn modelId="{5E54A93A-E451-467A-A1A8-F0E65ADAADA6}" type="presOf" srcId="{0F7BE919-968A-4392-B7E6-BBBBCF15D4DA}" destId="{DE429E1F-9E9D-4787-A93E-EBB8E14BFE26}" srcOrd="0" destOrd="0" presId="urn:microsoft.com/office/officeart/2005/8/layout/default#1"/>
    <dgm:cxn modelId="{261A7A5B-3B40-45B1-A0A7-B3977C4B05F6}" type="presOf" srcId="{9E3ADE03-59C3-4570-9745-DD9D71579E6E}" destId="{BC0DC328-2E62-4321-A698-D6A8493D1961}" srcOrd="0" destOrd="0" presId="urn:microsoft.com/office/officeart/2005/8/layout/default#1"/>
    <dgm:cxn modelId="{4F553963-8C29-4B24-A1C6-CDA19AC873FB}" type="presOf" srcId="{84A668E3-B746-4E0E-81D5-F33E5EAE004A}" destId="{CFC85A27-5F56-4F07-990C-A8D25CB665FA}" srcOrd="0" destOrd="0" presId="urn:microsoft.com/office/officeart/2005/8/layout/default#1"/>
    <dgm:cxn modelId="{76812B4C-5477-4E27-91C5-7CB248ECAFE3}" type="presOf" srcId="{49D97B73-3E1D-4601-8BBF-2A23C024A4DF}" destId="{B05711ED-3971-4092-B8E6-34804ECFEDB9}" srcOrd="0" destOrd="0" presId="urn:microsoft.com/office/officeart/2005/8/layout/default#1"/>
    <dgm:cxn modelId="{0439B64D-9B3A-450F-B916-FFF49D3DEB60}" srcId="{84A668E3-B746-4E0E-81D5-F33E5EAE004A}" destId="{F89206B2-DE54-44AF-A959-6AC3C11B3F13}" srcOrd="18" destOrd="0" parTransId="{83F1C4EA-F9C9-44BB-81AF-5C2BCFD66AD6}" sibTransId="{C9CF438C-EB70-493C-98A7-DF1DE1800C9D}"/>
    <dgm:cxn modelId="{8E688151-6A51-4AE1-A055-2A2763E46B7B}" srcId="{84A668E3-B746-4E0E-81D5-F33E5EAE004A}" destId="{46A8E586-3C72-4A81-BE5C-E57CA8CFECAE}" srcOrd="10" destOrd="0" parTransId="{D99FE61A-D3D5-4221-A060-FE7DA04BEE0C}" sibTransId="{14E9A542-58D9-4B6E-8267-8D2E590871CA}"/>
    <dgm:cxn modelId="{2E6C5975-75EB-4230-A2F4-C38C2CC0619F}" type="presOf" srcId="{6363518B-7A16-47BB-B216-DB9C4ED14A4D}" destId="{FEEBE3C1-25AB-4BA4-B4E3-67C1BCDF379A}" srcOrd="0" destOrd="0" presId="urn:microsoft.com/office/officeart/2005/8/layout/default#1"/>
    <dgm:cxn modelId="{C8A79B55-059A-4331-AEAE-BE245B6FF6C9}" srcId="{84A668E3-B746-4E0E-81D5-F33E5EAE004A}" destId="{0F7BE919-968A-4392-B7E6-BBBBCF15D4DA}" srcOrd="11" destOrd="0" parTransId="{35109FF6-DC34-4998-8BE3-BDAD76A99F6E}" sibTransId="{84329B55-71E2-426A-9238-094AFB023354}"/>
    <dgm:cxn modelId="{EA049878-1C5C-4CD0-8638-B3786A466642}" type="presOf" srcId="{8955B886-68D6-4BC5-9E2A-6E36261A6C6F}" destId="{9CBB4EEA-BA10-4AB6-9183-91531721ED7D}" srcOrd="0" destOrd="0" presId="urn:microsoft.com/office/officeart/2005/8/layout/default#1"/>
    <dgm:cxn modelId="{0C866A7C-E72B-4E06-A6C3-C5FDA7E4DCFD}" srcId="{84A668E3-B746-4E0E-81D5-F33E5EAE004A}" destId="{BFB05B8B-0959-4CA4-B722-DDA292D66BA2}" srcOrd="13" destOrd="0" parTransId="{C9603936-A37D-425E-9568-06A623817435}" sibTransId="{F0E575DA-9CC3-4D68-B9E0-CBD2BBCCC793}"/>
    <dgm:cxn modelId="{FA489682-A8AF-4989-A740-D37657B7180E}" type="presOf" srcId="{0DD49A59-F8E5-4706-899C-230E9DE292AB}" destId="{7EC76E2B-2A56-4AF8-984E-D96606CB537A}" srcOrd="0" destOrd="0" presId="urn:microsoft.com/office/officeart/2005/8/layout/default#1"/>
    <dgm:cxn modelId="{492FB483-B5D8-4234-940E-80037AA4B44B}" type="presOf" srcId="{18B89D76-CB94-4782-8379-707D509CE327}" destId="{DA357E4A-D2B2-489C-A877-776B57F5F0B4}" srcOrd="0" destOrd="0" presId="urn:microsoft.com/office/officeart/2005/8/layout/default#1"/>
    <dgm:cxn modelId="{EF129D88-84BB-4557-A469-BBF3F7CA64AF}" srcId="{84A668E3-B746-4E0E-81D5-F33E5EAE004A}" destId="{603E4E6A-8763-4B8C-BAF4-14018530B340}" srcOrd="14" destOrd="0" parTransId="{8EEA8879-9196-42C3-AA4C-79DF75750E71}" sibTransId="{9AD32F74-B003-4782-B098-3705935BC95A}"/>
    <dgm:cxn modelId="{F4702D8C-DBC1-46DA-8023-8930A4E47CE3}" type="presOf" srcId="{603E4E6A-8763-4B8C-BAF4-14018530B340}" destId="{AB5861EE-7C8D-4E6C-9872-E5354272556D}" srcOrd="0" destOrd="0" presId="urn:microsoft.com/office/officeart/2005/8/layout/default#1"/>
    <dgm:cxn modelId="{F5C60598-E840-4CC9-81EF-9EDB00A15928}" srcId="{84A668E3-B746-4E0E-81D5-F33E5EAE004A}" destId="{093E184A-BBD3-42D0-A82C-404122CE555F}" srcOrd="1" destOrd="0" parTransId="{213DE9BE-825F-43BD-86A7-06B57C0A1959}" sibTransId="{46BB509B-5455-46B6-A345-95C402CDC031}"/>
    <dgm:cxn modelId="{44A395A6-F3DA-4FE6-A3B2-4B357E542D5D}" type="presOf" srcId="{46A8E586-3C72-4A81-BE5C-E57CA8CFECAE}" destId="{52FF78E0-8113-4B63-8E01-A7A51FAB2DB2}" srcOrd="0" destOrd="0" presId="urn:microsoft.com/office/officeart/2005/8/layout/default#1"/>
    <dgm:cxn modelId="{62556AAA-90AF-41B2-A916-4E8C115E76E2}" type="presOf" srcId="{E5B58534-6DD2-457C-9D64-350B3D82FAAD}" destId="{F45899B1-AAE8-4760-91EA-0A9DDDD8F32D}" srcOrd="0" destOrd="0" presId="urn:microsoft.com/office/officeart/2005/8/layout/default#1"/>
    <dgm:cxn modelId="{382316B3-31AC-431F-B414-59AE3E8ED09D}" srcId="{84A668E3-B746-4E0E-81D5-F33E5EAE004A}" destId="{6363518B-7A16-47BB-B216-DB9C4ED14A4D}" srcOrd="16" destOrd="0" parTransId="{3651ADBD-1B69-424A-B78A-CB70A5D9220A}" sibTransId="{C923C1CD-6148-4C10-AEFF-A736A34D0C8E}"/>
    <dgm:cxn modelId="{60081DB6-5E18-40AA-A191-56323EEE8061}" srcId="{84A668E3-B746-4E0E-81D5-F33E5EAE004A}" destId="{3AFFA84D-A10B-48E6-9625-C26E29971B10}" srcOrd="6" destOrd="0" parTransId="{D11A3863-6306-478C-8711-E93075121713}" sibTransId="{64BC3F7F-9D40-492D-8D78-DD2FBB4B7BA8}"/>
    <dgm:cxn modelId="{4CEB2AB6-D6DC-41AE-9EE4-0BD5A8018971}" srcId="{84A668E3-B746-4E0E-81D5-F33E5EAE004A}" destId="{052DBB29-AB20-4134-88BD-C2851EFC9DA7}" srcOrd="5" destOrd="0" parTransId="{9C491E37-D84F-45DB-91DD-67966B9CD104}" sibTransId="{375F788A-0EB1-4F85-AB5B-ED45B4F63359}"/>
    <dgm:cxn modelId="{ECBF2CBD-EA5C-410F-BB9F-885A9FA1F161}" srcId="{84A668E3-B746-4E0E-81D5-F33E5EAE004A}" destId="{4C894E5F-93FA-446E-8D1B-7AD580E675AD}" srcOrd="9" destOrd="0" parTransId="{8C5DE5CF-61FF-4BF1-9BD8-65A0DB263133}" sibTransId="{50B3CBAA-F4C0-4C1B-961F-103B8FEA6677}"/>
    <dgm:cxn modelId="{5411C2BF-20EF-4E55-AE1F-F057343A5016}" srcId="{84A668E3-B746-4E0E-81D5-F33E5EAE004A}" destId="{49D97B73-3E1D-4601-8BBF-2A23C024A4DF}" srcOrd="17" destOrd="0" parTransId="{43651A18-C42A-46BE-B7A0-240860D7F0DE}" sibTransId="{0A852A74-5A36-437D-9772-9D1B917889F0}"/>
    <dgm:cxn modelId="{B8FEB8C3-CCC0-43BB-8A26-32F5542E79E0}" srcId="{84A668E3-B746-4E0E-81D5-F33E5EAE004A}" destId="{0DD49A59-F8E5-4706-899C-230E9DE292AB}" srcOrd="2" destOrd="0" parTransId="{69899AE3-BD81-4FD8-9663-F1D1667236F6}" sibTransId="{A57D7673-7AAD-4233-977D-FE30559CF81C}"/>
    <dgm:cxn modelId="{3A71CACA-5676-4F5C-AD4F-A3C2C24310A6}" srcId="{84A668E3-B746-4E0E-81D5-F33E5EAE004A}" destId="{4A174E13-548A-4543-9409-46D4B069966D}" srcOrd="7" destOrd="0" parTransId="{B936CB78-AC86-4297-B9D8-18AF85B451A3}" sibTransId="{0D20EC4C-3B95-41CA-957A-FA05D7E7C6CB}"/>
    <dgm:cxn modelId="{94AA7ED1-8E1B-493F-AD2F-D9B402448805}" type="presOf" srcId="{F89206B2-DE54-44AF-A959-6AC3C11B3F13}" destId="{CA9FBDF8-8E61-46BF-A60C-8A8D525E70BA}" srcOrd="0" destOrd="0" presId="urn:microsoft.com/office/officeart/2005/8/layout/default#1"/>
    <dgm:cxn modelId="{4F78B3D5-AADF-4B2D-9C00-6465DB255F7E}" srcId="{84A668E3-B746-4E0E-81D5-F33E5EAE004A}" destId="{F8037526-6843-419C-86E9-34AE868DFF9A}" srcOrd="15" destOrd="0" parTransId="{E8C4A5EE-5B31-4C3B-852A-0829C1F3CDF8}" sibTransId="{6FFE7D70-9E12-43D1-81D5-C4FEA88436A8}"/>
    <dgm:cxn modelId="{6966B0E3-90C7-4668-A95C-A1F9EE0B288A}" type="presOf" srcId="{6B422D26-A257-471B-BD71-F74DB0CDCAED}" destId="{6D6D2AF1-98FE-4C42-9B0E-67A1560EAA11}" srcOrd="0" destOrd="0" presId="urn:microsoft.com/office/officeart/2005/8/layout/default#1"/>
    <dgm:cxn modelId="{D4ADD5F5-1BFC-476C-833A-C3F89BC63D6D}" type="presOf" srcId="{4A174E13-548A-4543-9409-46D4B069966D}" destId="{D08F1B84-79A0-4269-9B65-D2217C82E5D1}" srcOrd="0" destOrd="0" presId="urn:microsoft.com/office/officeart/2005/8/layout/default#1"/>
    <dgm:cxn modelId="{48584DFC-0FFD-4F9F-851B-C30868EF5A9B}" type="presOf" srcId="{4C894E5F-93FA-446E-8D1B-7AD580E675AD}" destId="{96AA0E27-1488-4538-8D04-EC5546A0E255}" srcOrd="0" destOrd="0" presId="urn:microsoft.com/office/officeart/2005/8/layout/default#1"/>
    <dgm:cxn modelId="{58B5A6FE-C53C-4858-AF37-3ACE0E2317CB}" srcId="{84A668E3-B746-4E0E-81D5-F33E5EAE004A}" destId="{E5B58534-6DD2-457C-9D64-350B3D82FAAD}" srcOrd="12" destOrd="0" parTransId="{17F96EBF-993E-4C1C-B847-A6D5D1E37223}" sibTransId="{5A542245-ED2D-448E-9AC5-033310770F0A}"/>
    <dgm:cxn modelId="{240F1C11-76AA-4380-AFCA-DF9B9CCDB0BE}" type="presParOf" srcId="{CFC85A27-5F56-4F07-990C-A8D25CB665FA}" destId="{BC0DC328-2E62-4321-A698-D6A8493D1961}" srcOrd="0" destOrd="0" presId="urn:microsoft.com/office/officeart/2005/8/layout/default#1"/>
    <dgm:cxn modelId="{30EF4858-96BE-499D-B4C5-2FDB5CBF0253}" type="presParOf" srcId="{CFC85A27-5F56-4F07-990C-A8D25CB665FA}" destId="{4CF19C77-3CAF-4302-A6C7-EFB6B0D91187}" srcOrd="1" destOrd="0" presId="urn:microsoft.com/office/officeart/2005/8/layout/default#1"/>
    <dgm:cxn modelId="{43C00F07-796D-4E2E-B44B-891BEB54654E}" type="presParOf" srcId="{CFC85A27-5F56-4F07-990C-A8D25CB665FA}" destId="{60C86D1D-BC0B-4C21-BFFD-0B24686F27AC}" srcOrd="2" destOrd="0" presId="urn:microsoft.com/office/officeart/2005/8/layout/default#1"/>
    <dgm:cxn modelId="{D5003386-0935-4706-80E9-6F7250EA2A66}" type="presParOf" srcId="{CFC85A27-5F56-4F07-990C-A8D25CB665FA}" destId="{1D084491-E2F7-4D87-B068-0C4CAF2A926F}" srcOrd="3" destOrd="0" presId="urn:microsoft.com/office/officeart/2005/8/layout/default#1"/>
    <dgm:cxn modelId="{DE732295-61D8-4D75-A4B4-1F11CCC6EF9E}" type="presParOf" srcId="{CFC85A27-5F56-4F07-990C-A8D25CB665FA}" destId="{7EC76E2B-2A56-4AF8-984E-D96606CB537A}" srcOrd="4" destOrd="0" presId="urn:microsoft.com/office/officeart/2005/8/layout/default#1"/>
    <dgm:cxn modelId="{C2E1D796-11A1-4FB6-BE93-F7FE137ECF0E}" type="presParOf" srcId="{CFC85A27-5F56-4F07-990C-A8D25CB665FA}" destId="{FC961F3E-9410-4D52-97F6-67CD20C7EBEA}" srcOrd="5" destOrd="0" presId="urn:microsoft.com/office/officeart/2005/8/layout/default#1"/>
    <dgm:cxn modelId="{66ABF9AB-E51B-420F-B180-5188312785EE}" type="presParOf" srcId="{CFC85A27-5F56-4F07-990C-A8D25CB665FA}" destId="{9CBB4EEA-BA10-4AB6-9183-91531721ED7D}" srcOrd="6" destOrd="0" presId="urn:microsoft.com/office/officeart/2005/8/layout/default#1"/>
    <dgm:cxn modelId="{38636627-3CA5-4085-8D9D-43C5508F7F6D}" type="presParOf" srcId="{CFC85A27-5F56-4F07-990C-A8D25CB665FA}" destId="{16B63375-B9E2-4E8B-98AF-5714AAAACA27}" srcOrd="7" destOrd="0" presId="urn:microsoft.com/office/officeart/2005/8/layout/default#1"/>
    <dgm:cxn modelId="{E79DF599-F8FD-4044-AFD6-B3711DD9A089}" type="presParOf" srcId="{CFC85A27-5F56-4F07-990C-A8D25CB665FA}" destId="{6D6D2AF1-98FE-4C42-9B0E-67A1560EAA11}" srcOrd="8" destOrd="0" presId="urn:microsoft.com/office/officeart/2005/8/layout/default#1"/>
    <dgm:cxn modelId="{85F36DC0-A860-4779-BDDE-61902B3202A0}" type="presParOf" srcId="{CFC85A27-5F56-4F07-990C-A8D25CB665FA}" destId="{02F0A634-9249-4AF2-BD40-8AA537DFBB8B}" srcOrd="9" destOrd="0" presId="urn:microsoft.com/office/officeart/2005/8/layout/default#1"/>
    <dgm:cxn modelId="{3280E270-975B-4DE4-9D6F-9EB529719894}" type="presParOf" srcId="{CFC85A27-5F56-4F07-990C-A8D25CB665FA}" destId="{C2FE3174-82AE-4E2A-940C-78EE09570BF3}" srcOrd="10" destOrd="0" presId="urn:microsoft.com/office/officeart/2005/8/layout/default#1"/>
    <dgm:cxn modelId="{49178445-CBF0-4734-B4A4-3DB2644EF353}" type="presParOf" srcId="{CFC85A27-5F56-4F07-990C-A8D25CB665FA}" destId="{E234B671-12E1-443A-8D54-342C8297A517}" srcOrd="11" destOrd="0" presId="urn:microsoft.com/office/officeart/2005/8/layout/default#1"/>
    <dgm:cxn modelId="{282921E4-F574-461D-8829-3F4A5C8BE20E}" type="presParOf" srcId="{CFC85A27-5F56-4F07-990C-A8D25CB665FA}" destId="{18A487C7-59DA-4D51-BCE1-899C1049AAD2}" srcOrd="12" destOrd="0" presId="urn:microsoft.com/office/officeart/2005/8/layout/default#1"/>
    <dgm:cxn modelId="{927A6ED1-7E74-4E17-9906-1244D2F77294}" type="presParOf" srcId="{CFC85A27-5F56-4F07-990C-A8D25CB665FA}" destId="{98CDE43A-0F67-4B96-BDCA-995A45E48169}" srcOrd="13" destOrd="0" presId="urn:microsoft.com/office/officeart/2005/8/layout/default#1"/>
    <dgm:cxn modelId="{9E9C604F-BB19-45A9-8CD5-BD13CCF3998E}" type="presParOf" srcId="{CFC85A27-5F56-4F07-990C-A8D25CB665FA}" destId="{D08F1B84-79A0-4269-9B65-D2217C82E5D1}" srcOrd="14" destOrd="0" presId="urn:microsoft.com/office/officeart/2005/8/layout/default#1"/>
    <dgm:cxn modelId="{0A64CA55-71A2-4C8C-B734-9B9EB31002ED}" type="presParOf" srcId="{CFC85A27-5F56-4F07-990C-A8D25CB665FA}" destId="{AA8B4173-AD98-4C07-9DDA-B4FFD1E51DA1}" srcOrd="15" destOrd="0" presId="urn:microsoft.com/office/officeart/2005/8/layout/default#1"/>
    <dgm:cxn modelId="{2881C78C-2A82-4FD6-8DA3-17C499DAE89D}" type="presParOf" srcId="{CFC85A27-5F56-4F07-990C-A8D25CB665FA}" destId="{DA357E4A-D2B2-489C-A877-776B57F5F0B4}" srcOrd="16" destOrd="0" presId="urn:microsoft.com/office/officeart/2005/8/layout/default#1"/>
    <dgm:cxn modelId="{732E6EF5-0914-492D-9657-C0D128082A47}" type="presParOf" srcId="{CFC85A27-5F56-4F07-990C-A8D25CB665FA}" destId="{142218A9-436E-476A-91B9-E34D97F0D14F}" srcOrd="17" destOrd="0" presId="urn:microsoft.com/office/officeart/2005/8/layout/default#1"/>
    <dgm:cxn modelId="{7A4F556E-F0AF-4149-80A2-9FB77B22FDBA}" type="presParOf" srcId="{CFC85A27-5F56-4F07-990C-A8D25CB665FA}" destId="{96AA0E27-1488-4538-8D04-EC5546A0E255}" srcOrd="18" destOrd="0" presId="urn:microsoft.com/office/officeart/2005/8/layout/default#1"/>
    <dgm:cxn modelId="{4DDF16BC-BFAB-42DE-BFC5-739C78828868}" type="presParOf" srcId="{CFC85A27-5F56-4F07-990C-A8D25CB665FA}" destId="{6A3B3C00-F8D8-4F68-801A-FBA874652259}" srcOrd="19" destOrd="0" presId="urn:microsoft.com/office/officeart/2005/8/layout/default#1"/>
    <dgm:cxn modelId="{04278A65-B690-4AD3-9EB0-A1914861C76E}" type="presParOf" srcId="{CFC85A27-5F56-4F07-990C-A8D25CB665FA}" destId="{52FF78E0-8113-4B63-8E01-A7A51FAB2DB2}" srcOrd="20" destOrd="0" presId="urn:microsoft.com/office/officeart/2005/8/layout/default#1"/>
    <dgm:cxn modelId="{78600A4D-66CE-4FB9-ACF2-9004F2DCFD09}" type="presParOf" srcId="{CFC85A27-5F56-4F07-990C-A8D25CB665FA}" destId="{BF1D5C25-8711-4D74-B962-8DE34900504D}" srcOrd="21" destOrd="0" presId="urn:microsoft.com/office/officeart/2005/8/layout/default#1"/>
    <dgm:cxn modelId="{1D416ABA-22F4-49BF-8686-E2B18F8A6C19}" type="presParOf" srcId="{CFC85A27-5F56-4F07-990C-A8D25CB665FA}" destId="{DE429E1F-9E9D-4787-A93E-EBB8E14BFE26}" srcOrd="22" destOrd="0" presId="urn:microsoft.com/office/officeart/2005/8/layout/default#1"/>
    <dgm:cxn modelId="{728864CD-750F-4057-843F-30F9DD0F17D1}" type="presParOf" srcId="{CFC85A27-5F56-4F07-990C-A8D25CB665FA}" destId="{C618E4EE-D186-4F53-99A2-39B0D9A9ACE1}" srcOrd="23" destOrd="0" presId="urn:microsoft.com/office/officeart/2005/8/layout/default#1"/>
    <dgm:cxn modelId="{91A9B8D2-3B4A-4F37-A9D2-7CA4B96ED550}" type="presParOf" srcId="{CFC85A27-5F56-4F07-990C-A8D25CB665FA}" destId="{F45899B1-AAE8-4760-91EA-0A9DDDD8F32D}" srcOrd="24" destOrd="0" presId="urn:microsoft.com/office/officeart/2005/8/layout/default#1"/>
    <dgm:cxn modelId="{07F0CB7C-FD7D-44E7-ABC2-8D2FC20A3607}" type="presParOf" srcId="{CFC85A27-5F56-4F07-990C-A8D25CB665FA}" destId="{604EB274-5067-49C4-8B54-93703F3C159A}" srcOrd="25" destOrd="0" presId="urn:microsoft.com/office/officeart/2005/8/layout/default#1"/>
    <dgm:cxn modelId="{1416A2D0-3BC2-4286-A8D4-C70F5FD75A3F}" type="presParOf" srcId="{CFC85A27-5F56-4F07-990C-A8D25CB665FA}" destId="{88295608-7D43-4F09-A49A-DC621AF2F4CC}" srcOrd="26" destOrd="0" presId="urn:microsoft.com/office/officeart/2005/8/layout/default#1"/>
    <dgm:cxn modelId="{0EE633AF-48CF-45C6-8241-1B64BCB1B902}" type="presParOf" srcId="{CFC85A27-5F56-4F07-990C-A8D25CB665FA}" destId="{4C275CFF-0EE7-403A-BAA6-C1B9962D4178}" srcOrd="27" destOrd="0" presId="urn:microsoft.com/office/officeart/2005/8/layout/default#1"/>
    <dgm:cxn modelId="{D19E20D6-7FA4-45D9-80A1-83BEBE34DFF8}" type="presParOf" srcId="{CFC85A27-5F56-4F07-990C-A8D25CB665FA}" destId="{AB5861EE-7C8D-4E6C-9872-E5354272556D}" srcOrd="28" destOrd="0" presId="urn:microsoft.com/office/officeart/2005/8/layout/default#1"/>
    <dgm:cxn modelId="{AEC0C59A-EDAF-481D-B9C9-814EE00D4EEE}" type="presParOf" srcId="{CFC85A27-5F56-4F07-990C-A8D25CB665FA}" destId="{CC5846B0-E226-4893-A3A0-BA14278B0C89}" srcOrd="29" destOrd="0" presId="urn:microsoft.com/office/officeart/2005/8/layout/default#1"/>
    <dgm:cxn modelId="{9C66DE22-7346-4443-858F-CE0CCCC58C2C}" type="presParOf" srcId="{CFC85A27-5F56-4F07-990C-A8D25CB665FA}" destId="{6C94D914-75B2-479E-B6DC-472BCDC23DFA}" srcOrd="30" destOrd="0" presId="urn:microsoft.com/office/officeart/2005/8/layout/default#1"/>
    <dgm:cxn modelId="{D68421BF-DB41-4B6A-A4C1-51331106A835}" type="presParOf" srcId="{CFC85A27-5F56-4F07-990C-A8D25CB665FA}" destId="{5F2D9593-D479-408E-841E-9511A8DC99D7}" srcOrd="31" destOrd="0" presId="urn:microsoft.com/office/officeart/2005/8/layout/default#1"/>
    <dgm:cxn modelId="{516D999D-0235-4959-8A05-1DB3597B769B}" type="presParOf" srcId="{CFC85A27-5F56-4F07-990C-A8D25CB665FA}" destId="{FEEBE3C1-25AB-4BA4-B4E3-67C1BCDF379A}" srcOrd="32" destOrd="0" presId="urn:microsoft.com/office/officeart/2005/8/layout/default#1"/>
    <dgm:cxn modelId="{4F0801F5-2317-4990-9092-E9C43F58CD06}" type="presParOf" srcId="{CFC85A27-5F56-4F07-990C-A8D25CB665FA}" destId="{9525F89B-0A9E-4734-8078-2DBEB65CFF3B}" srcOrd="33" destOrd="0" presId="urn:microsoft.com/office/officeart/2005/8/layout/default#1"/>
    <dgm:cxn modelId="{78C97C94-D31E-4986-B654-4046DF538AB4}" type="presParOf" srcId="{CFC85A27-5F56-4F07-990C-A8D25CB665FA}" destId="{B05711ED-3971-4092-B8E6-34804ECFEDB9}" srcOrd="34" destOrd="0" presId="urn:microsoft.com/office/officeart/2005/8/layout/default#1"/>
    <dgm:cxn modelId="{23E164D1-7C6D-42CD-9E48-E0ED0F5D8620}" type="presParOf" srcId="{CFC85A27-5F56-4F07-990C-A8D25CB665FA}" destId="{A6BBC79A-9C8E-432B-8D36-49298A2E1E18}" srcOrd="35" destOrd="0" presId="urn:microsoft.com/office/officeart/2005/8/layout/default#1"/>
    <dgm:cxn modelId="{E8119DCE-0D9D-4C43-873F-72ABB6699A6D}" type="presParOf" srcId="{CFC85A27-5F56-4F07-990C-A8D25CB665FA}" destId="{CA9FBDF8-8E61-46BF-A60C-8A8D525E70BA}" srcOrd="3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3790FD-0FD6-44BD-ABF3-F5ADB66ECD14}" type="doc">
      <dgm:prSet loTypeId="urn:microsoft.com/office/officeart/2005/8/layout/list1" loCatId="list" qsTypeId="urn:microsoft.com/office/officeart/2005/8/quickstyle/simple1" qsCatId="simple" csTypeId="urn:microsoft.com/office/officeart/2005/8/colors/accent0_2" csCatId="mainScheme" phldr="1"/>
      <dgm:spPr/>
      <dgm:t>
        <a:bodyPr/>
        <a:lstStyle/>
        <a:p>
          <a:endParaRPr lang="pl-PL"/>
        </a:p>
      </dgm:t>
    </dgm:pt>
    <dgm:pt modelId="{0E5ADCDE-08DC-4C3D-8F63-3525E1047CDF}">
      <dgm:prSet phldrT="[Tekst]"/>
      <dgm:spPr/>
      <dgm:t>
        <a:bodyPr/>
        <a:lstStyle/>
        <a:p>
          <a:r>
            <a:rPr lang="pl-PL" dirty="0"/>
            <a:t>Teorie typów i teorie cech</a:t>
          </a:r>
        </a:p>
      </dgm:t>
    </dgm:pt>
    <dgm:pt modelId="{C22A3A8B-0D8C-4C15-B94F-BB3708A12447}" type="parTrans" cxnId="{FD8CE543-A2AC-4D90-927D-5D18E0A3BCA6}">
      <dgm:prSet/>
      <dgm:spPr/>
      <dgm:t>
        <a:bodyPr/>
        <a:lstStyle/>
        <a:p>
          <a:endParaRPr lang="pl-PL"/>
        </a:p>
      </dgm:t>
    </dgm:pt>
    <dgm:pt modelId="{F22D1E8E-C6F3-4E75-96FA-ABF7DA18F7C8}" type="sibTrans" cxnId="{FD8CE543-A2AC-4D90-927D-5D18E0A3BCA6}">
      <dgm:prSet/>
      <dgm:spPr/>
      <dgm:t>
        <a:bodyPr/>
        <a:lstStyle/>
        <a:p>
          <a:endParaRPr lang="pl-PL"/>
        </a:p>
      </dgm:t>
    </dgm:pt>
    <dgm:pt modelId="{18A68AE4-467D-4E21-8CA4-421D7E9EDD07}">
      <dgm:prSet phldrT="[Tekst]"/>
      <dgm:spPr/>
      <dgm:t>
        <a:bodyPr/>
        <a:lstStyle/>
        <a:p>
          <a:r>
            <a:rPr lang="pl-PL" dirty="0"/>
            <a:t>Teorie psychodynamiczne</a:t>
          </a:r>
        </a:p>
      </dgm:t>
    </dgm:pt>
    <dgm:pt modelId="{27309C40-51AE-4EDA-B29A-1023F3FB235F}" type="parTrans" cxnId="{5FD5E27F-EB5E-4979-B0EC-E5AD7BE89A9F}">
      <dgm:prSet/>
      <dgm:spPr/>
      <dgm:t>
        <a:bodyPr/>
        <a:lstStyle/>
        <a:p>
          <a:endParaRPr lang="pl-PL"/>
        </a:p>
      </dgm:t>
    </dgm:pt>
    <dgm:pt modelId="{54764CE9-95C1-4F02-B284-DBE8A363E1EF}" type="sibTrans" cxnId="{5FD5E27F-EB5E-4979-B0EC-E5AD7BE89A9F}">
      <dgm:prSet/>
      <dgm:spPr/>
      <dgm:t>
        <a:bodyPr/>
        <a:lstStyle/>
        <a:p>
          <a:endParaRPr lang="pl-PL"/>
        </a:p>
      </dgm:t>
    </dgm:pt>
    <dgm:pt modelId="{8ED9DA43-AA0C-4761-8562-21F4ECE22127}">
      <dgm:prSet phldrT="[Tekst]"/>
      <dgm:spPr/>
      <dgm:t>
        <a:bodyPr/>
        <a:lstStyle/>
        <a:p>
          <a:r>
            <a:rPr lang="pl-PL" dirty="0"/>
            <a:t>Teorie humanistyczne</a:t>
          </a:r>
        </a:p>
      </dgm:t>
    </dgm:pt>
    <dgm:pt modelId="{5BD87C09-A4E1-44A2-9666-D9BF8D1C657D}" type="parTrans" cxnId="{B1E54219-AE1D-4C75-8192-6B62178326A5}">
      <dgm:prSet/>
      <dgm:spPr/>
      <dgm:t>
        <a:bodyPr/>
        <a:lstStyle/>
        <a:p>
          <a:endParaRPr lang="pl-PL"/>
        </a:p>
      </dgm:t>
    </dgm:pt>
    <dgm:pt modelId="{7E8A83B6-4CC6-4772-BF9D-975B9697616F}" type="sibTrans" cxnId="{B1E54219-AE1D-4C75-8192-6B62178326A5}">
      <dgm:prSet/>
      <dgm:spPr/>
      <dgm:t>
        <a:bodyPr/>
        <a:lstStyle/>
        <a:p>
          <a:endParaRPr lang="pl-PL"/>
        </a:p>
      </dgm:t>
    </dgm:pt>
    <dgm:pt modelId="{8187AF2E-10DF-4323-9623-99BDF27C920E}">
      <dgm:prSet phldrT="[Tekst]"/>
      <dgm:spPr/>
      <dgm:t>
        <a:bodyPr/>
        <a:lstStyle/>
        <a:p>
          <a:r>
            <a:rPr lang="pl-PL" dirty="0"/>
            <a:t>Teorie społecznego uczenia się i teorie poznawcze</a:t>
          </a:r>
        </a:p>
      </dgm:t>
    </dgm:pt>
    <dgm:pt modelId="{C9F97CA7-206E-47B2-A87E-2672D68325DF}" type="parTrans" cxnId="{19C4ADD0-E4CF-4BF9-8877-F9EE26B119FD}">
      <dgm:prSet/>
      <dgm:spPr/>
      <dgm:t>
        <a:bodyPr/>
        <a:lstStyle/>
        <a:p>
          <a:endParaRPr lang="pl-PL"/>
        </a:p>
      </dgm:t>
    </dgm:pt>
    <dgm:pt modelId="{99C504BB-D7C1-4F18-9787-BB8D1EC0C04E}" type="sibTrans" cxnId="{19C4ADD0-E4CF-4BF9-8877-F9EE26B119FD}">
      <dgm:prSet/>
      <dgm:spPr/>
      <dgm:t>
        <a:bodyPr/>
        <a:lstStyle/>
        <a:p>
          <a:endParaRPr lang="pl-PL"/>
        </a:p>
      </dgm:t>
    </dgm:pt>
    <dgm:pt modelId="{850C1560-2648-4154-A776-82F9DFF5D170}">
      <dgm:prSet phldrT="[Tekst]"/>
      <dgm:spPr/>
      <dgm:t>
        <a:bodyPr/>
        <a:lstStyle/>
        <a:p>
          <a:r>
            <a:rPr lang="pl-PL"/>
            <a:t>Teorie jaźni</a:t>
          </a:r>
        </a:p>
      </dgm:t>
    </dgm:pt>
    <dgm:pt modelId="{5B576E27-7EBC-4EB7-9F10-075EBF9B6DB4}" type="parTrans" cxnId="{9E82D31B-B2D0-4EA4-9EED-34FEE59522F8}">
      <dgm:prSet/>
      <dgm:spPr/>
      <dgm:t>
        <a:bodyPr/>
        <a:lstStyle/>
        <a:p>
          <a:endParaRPr lang="pl-PL"/>
        </a:p>
      </dgm:t>
    </dgm:pt>
    <dgm:pt modelId="{028A53B0-4350-431D-9E02-9A888299C68A}" type="sibTrans" cxnId="{9E82D31B-B2D0-4EA4-9EED-34FEE59522F8}">
      <dgm:prSet/>
      <dgm:spPr/>
      <dgm:t>
        <a:bodyPr/>
        <a:lstStyle/>
        <a:p>
          <a:endParaRPr lang="pl-PL"/>
        </a:p>
      </dgm:t>
    </dgm:pt>
    <dgm:pt modelId="{D81FCEBF-37FF-42F4-A42B-878226C0EE57}" type="pres">
      <dgm:prSet presAssocID="{FF3790FD-0FD6-44BD-ABF3-F5ADB66ECD14}" presName="linear" presStyleCnt="0">
        <dgm:presLayoutVars>
          <dgm:dir/>
          <dgm:animLvl val="lvl"/>
          <dgm:resizeHandles val="exact"/>
        </dgm:presLayoutVars>
      </dgm:prSet>
      <dgm:spPr/>
    </dgm:pt>
    <dgm:pt modelId="{453A8538-B0A7-41F2-B901-DC73C9354FDA}" type="pres">
      <dgm:prSet presAssocID="{0E5ADCDE-08DC-4C3D-8F63-3525E1047CDF}" presName="parentLin" presStyleCnt="0"/>
      <dgm:spPr/>
    </dgm:pt>
    <dgm:pt modelId="{3B2B4327-4ED1-47D3-A8E9-C8BB27B8536B}" type="pres">
      <dgm:prSet presAssocID="{0E5ADCDE-08DC-4C3D-8F63-3525E1047CDF}" presName="parentLeftMargin" presStyleLbl="node1" presStyleIdx="0" presStyleCnt="5"/>
      <dgm:spPr/>
    </dgm:pt>
    <dgm:pt modelId="{A427A1BA-047F-48A3-A983-578E866D94D3}" type="pres">
      <dgm:prSet presAssocID="{0E5ADCDE-08DC-4C3D-8F63-3525E1047CDF}" presName="parentText" presStyleLbl="node1" presStyleIdx="0" presStyleCnt="5">
        <dgm:presLayoutVars>
          <dgm:chMax val="0"/>
          <dgm:bulletEnabled val="1"/>
        </dgm:presLayoutVars>
      </dgm:prSet>
      <dgm:spPr/>
    </dgm:pt>
    <dgm:pt modelId="{EFCA9B44-8B97-40B0-A075-D81C042589C8}" type="pres">
      <dgm:prSet presAssocID="{0E5ADCDE-08DC-4C3D-8F63-3525E1047CDF}" presName="negativeSpace" presStyleCnt="0"/>
      <dgm:spPr/>
    </dgm:pt>
    <dgm:pt modelId="{4FDDC092-4FD1-4339-BAE4-1BC9E5FF3B7B}" type="pres">
      <dgm:prSet presAssocID="{0E5ADCDE-08DC-4C3D-8F63-3525E1047CDF}" presName="childText" presStyleLbl="conFgAcc1" presStyleIdx="0" presStyleCnt="5">
        <dgm:presLayoutVars>
          <dgm:bulletEnabled val="1"/>
        </dgm:presLayoutVars>
      </dgm:prSet>
      <dgm:spPr/>
    </dgm:pt>
    <dgm:pt modelId="{1212FF10-E189-44DA-91F9-6656206142B4}" type="pres">
      <dgm:prSet presAssocID="{F22D1E8E-C6F3-4E75-96FA-ABF7DA18F7C8}" presName="spaceBetweenRectangles" presStyleCnt="0"/>
      <dgm:spPr/>
    </dgm:pt>
    <dgm:pt modelId="{A89F1679-BA0A-4C51-98EC-58BCA87E21F3}" type="pres">
      <dgm:prSet presAssocID="{18A68AE4-467D-4E21-8CA4-421D7E9EDD07}" presName="parentLin" presStyleCnt="0"/>
      <dgm:spPr/>
    </dgm:pt>
    <dgm:pt modelId="{24BEB75A-50E5-4876-BB6F-9DE7A4870475}" type="pres">
      <dgm:prSet presAssocID="{18A68AE4-467D-4E21-8CA4-421D7E9EDD07}" presName="parentLeftMargin" presStyleLbl="node1" presStyleIdx="0" presStyleCnt="5"/>
      <dgm:spPr/>
    </dgm:pt>
    <dgm:pt modelId="{E4835A7B-7939-4B95-8FF0-579BA0C9C385}" type="pres">
      <dgm:prSet presAssocID="{18A68AE4-467D-4E21-8CA4-421D7E9EDD07}" presName="parentText" presStyleLbl="node1" presStyleIdx="1" presStyleCnt="5">
        <dgm:presLayoutVars>
          <dgm:chMax val="0"/>
          <dgm:bulletEnabled val="1"/>
        </dgm:presLayoutVars>
      </dgm:prSet>
      <dgm:spPr/>
    </dgm:pt>
    <dgm:pt modelId="{39B5E97A-8BDB-4AB5-AB4D-85736C1F19AF}" type="pres">
      <dgm:prSet presAssocID="{18A68AE4-467D-4E21-8CA4-421D7E9EDD07}" presName="negativeSpace" presStyleCnt="0"/>
      <dgm:spPr/>
    </dgm:pt>
    <dgm:pt modelId="{D3B03DA9-DCC3-451B-91AE-8826F31BC1D7}" type="pres">
      <dgm:prSet presAssocID="{18A68AE4-467D-4E21-8CA4-421D7E9EDD07}" presName="childText" presStyleLbl="conFgAcc1" presStyleIdx="1" presStyleCnt="5">
        <dgm:presLayoutVars>
          <dgm:bulletEnabled val="1"/>
        </dgm:presLayoutVars>
      </dgm:prSet>
      <dgm:spPr/>
    </dgm:pt>
    <dgm:pt modelId="{06BE3901-AAD0-49FB-81F1-378AC4C5A1A2}" type="pres">
      <dgm:prSet presAssocID="{54764CE9-95C1-4F02-B284-DBE8A363E1EF}" presName="spaceBetweenRectangles" presStyleCnt="0"/>
      <dgm:spPr/>
    </dgm:pt>
    <dgm:pt modelId="{568F8C29-18E7-49B8-BE5C-544E007FF104}" type="pres">
      <dgm:prSet presAssocID="{8ED9DA43-AA0C-4761-8562-21F4ECE22127}" presName="parentLin" presStyleCnt="0"/>
      <dgm:spPr/>
    </dgm:pt>
    <dgm:pt modelId="{DC778D08-CF6E-4BE5-9118-966DB81E89A3}" type="pres">
      <dgm:prSet presAssocID="{8ED9DA43-AA0C-4761-8562-21F4ECE22127}" presName="parentLeftMargin" presStyleLbl="node1" presStyleIdx="1" presStyleCnt="5"/>
      <dgm:spPr/>
    </dgm:pt>
    <dgm:pt modelId="{6BB73B8B-133B-4471-AE3F-32A24C311AA7}" type="pres">
      <dgm:prSet presAssocID="{8ED9DA43-AA0C-4761-8562-21F4ECE22127}" presName="parentText" presStyleLbl="node1" presStyleIdx="2" presStyleCnt="5">
        <dgm:presLayoutVars>
          <dgm:chMax val="0"/>
          <dgm:bulletEnabled val="1"/>
        </dgm:presLayoutVars>
      </dgm:prSet>
      <dgm:spPr/>
    </dgm:pt>
    <dgm:pt modelId="{8EC4F283-EE22-4F38-BDEF-399BF9CD044E}" type="pres">
      <dgm:prSet presAssocID="{8ED9DA43-AA0C-4761-8562-21F4ECE22127}" presName="negativeSpace" presStyleCnt="0"/>
      <dgm:spPr/>
    </dgm:pt>
    <dgm:pt modelId="{82643C11-B067-43FA-9B33-F84E484BAACB}" type="pres">
      <dgm:prSet presAssocID="{8ED9DA43-AA0C-4761-8562-21F4ECE22127}" presName="childText" presStyleLbl="conFgAcc1" presStyleIdx="2" presStyleCnt="5">
        <dgm:presLayoutVars>
          <dgm:bulletEnabled val="1"/>
        </dgm:presLayoutVars>
      </dgm:prSet>
      <dgm:spPr/>
    </dgm:pt>
    <dgm:pt modelId="{18AE3FBB-93C6-48EA-A69C-FB90CED908B3}" type="pres">
      <dgm:prSet presAssocID="{7E8A83B6-4CC6-4772-BF9D-975B9697616F}" presName="spaceBetweenRectangles" presStyleCnt="0"/>
      <dgm:spPr/>
    </dgm:pt>
    <dgm:pt modelId="{8C222502-3C11-4FC4-923E-1B9B89198573}" type="pres">
      <dgm:prSet presAssocID="{8187AF2E-10DF-4323-9623-99BDF27C920E}" presName="parentLin" presStyleCnt="0"/>
      <dgm:spPr/>
    </dgm:pt>
    <dgm:pt modelId="{42946D4B-9EC9-4192-B568-1B009764F1A8}" type="pres">
      <dgm:prSet presAssocID="{8187AF2E-10DF-4323-9623-99BDF27C920E}" presName="parentLeftMargin" presStyleLbl="node1" presStyleIdx="2" presStyleCnt="5"/>
      <dgm:spPr/>
    </dgm:pt>
    <dgm:pt modelId="{0F0BEDB1-3118-412E-BE72-D14EDC9F829A}" type="pres">
      <dgm:prSet presAssocID="{8187AF2E-10DF-4323-9623-99BDF27C920E}" presName="parentText" presStyleLbl="node1" presStyleIdx="3" presStyleCnt="5">
        <dgm:presLayoutVars>
          <dgm:chMax val="0"/>
          <dgm:bulletEnabled val="1"/>
        </dgm:presLayoutVars>
      </dgm:prSet>
      <dgm:spPr/>
    </dgm:pt>
    <dgm:pt modelId="{5D06D03B-C768-4D87-81D9-05571FE52E7A}" type="pres">
      <dgm:prSet presAssocID="{8187AF2E-10DF-4323-9623-99BDF27C920E}" presName="negativeSpace" presStyleCnt="0"/>
      <dgm:spPr/>
    </dgm:pt>
    <dgm:pt modelId="{25929DA8-D7C3-44E7-B2F3-63AB3841807F}" type="pres">
      <dgm:prSet presAssocID="{8187AF2E-10DF-4323-9623-99BDF27C920E}" presName="childText" presStyleLbl="conFgAcc1" presStyleIdx="3" presStyleCnt="5">
        <dgm:presLayoutVars>
          <dgm:bulletEnabled val="1"/>
        </dgm:presLayoutVars>
      </dgm:prSet>
      <dgm:spPr/>
    </dgm:pt>
    <dgm:pt modelId="{0BC0D2A8-4B39-4647-8B10-445A7EBB9CB1}" type="pres">
      <dgm:prSet presAssocID="{99C504BB-D7C1-4F18-9787-BB8D1EC0C04E}" presName="spaceBetweenRectangles" presStyleCnt="0"/>
      <dgm:spPr/>
    </dgm:pt>
    <dgm:pt modelId="{960B81E6-2C67-4492-80FA-62C5BAF6853B}" type="pres">
      <dgm:prSet presAssocID="{850C1560-2648-4154-A776-82F9DFF5D170}" presName="parentLin" presStyleCnt="0"/>
      <dgm:spPr/>
    </dgm:pt>
    <dgm:pt modelId="{ECB96D44-A56B-456A-9CA2-BC1D98432202}" type="pres">
      <dgm:prSet presAssocID="{850C1560-2648-4154-A776-82F9DFF5D170}" presName="parentLeftMargin" presStyleLbl="node1" presStyleIdx="3" presStyleCnt="5"/>
      <dgm:spPr/>
    </dgm:pt>
    <dgm:pt modelId="{2BC71CE2-EF05-4280-95DF-B41C364CEE6E}" type="pres">
      <dgm:prSet presAssocID="{850C1560-2648-4154-A776-82F9DFF5D170}" presName="parentText" presStyleLbl="node1" presStyleIdx="4" presStyleCnt="5">
        <dgm:presLayoutVars>
          <dgm:chMax val="0"/>
          <dgm:bulletEnabled val="1"/>
        </dgm:presLayoutVars>
      </dgm:prSet>
      <dgm:spPr/>
    </dgm:pt>
    <dgm:pt modelId="{0704BFB5-AE06-4984-803F-F0F068CBE648}" type="pres">
      <dgm:prSet presAssocID="{850C1560-2648-4154-A776-82F9DFF5D170}" presName="negativeSpace" presStyleCnt="0"/>
      <dgm:spPr/>
    </dgm:pt>
    <dgm:pt modelId="{E6625033-DAAB-4DA0-A039-3322571DB9D9}" type="pres">
      <dgm:prSet presAssocID="{850C1560-2648-4154-A776-82F9DFF5D170}" presName="childText" presStyleLbl="conFgAcc1" presStyleIdx="4" presStyleCnt="5">
        <dgm:presLayoutVars>
          <dgm:bulletEnabled val="1"/>
        </dgm:presLayoutVars>
      </dgm:prSet>
      <dgm:spPr/>
    </dgm:pt>
  </dgm:ptLst>
  <dgm:cxnLst>
    <dgm:cxn modelId="{EC109F0D-7E6A-4333-A0B6-88C55BB00396}" type="presOf" srcId="{8ED9DA43-AA0C-4761-8562-21F4ECE22127}" destId="{6BB73B8B-133B-4471-AE3F-32A24C311AA7}" srcOrd="1" destOrd="0" presId="urn:microsoft.com/office/officeart/2005/8/layout/list1"/>
    <dgm:cxn modelId="{BA49FF16-3427-4FF7-82B5-E2E357B132D2}" type="presOf" srcId="{8187AF2E-10DF-4323-9623-99BDF27C920E}" destId="{42946D4B-9EC9-4192-B568-1B009764F1A8}" srcOrd="0" destOrd="0" presId="urn:microsoft.com/office/officeart/2005/8/layout/list1"/>
    <dgm:cxn modelId="{B1E54219-AE1D-4C75-8192-6B62178326A5}" srcId="{FF3790FD-0FD6-44BD-ABF3-F5ADB66ECD14}" destId="{8ED9DA43-AA0C-4761-8562-21F4ECE22127}" srcOrd="2" destOrd="0" parTransId="{5BD87C09-A4E1-44A2-9666-D9BF8D1C657D}" sibTransId="{7E8A83B6-4CC6-4772-BF9D-975B9697616F}"/>
    <dgm:cxn modelId="{9E82D31B-B2D0-4EA4-9EED-34FEE59522F8}" srcId="{FF3790FD-0FD6-44BD-ABF3-F5ADB66ECD14}" destId="{850C1560-2648-4154-A776-82F9DFF5D170}" srcOrd="4" destOrd="0" parTransId="{5B576E27-7EBC-4EB7-9F10-075EBF9B6DB4}" sibTransId="{028A53B0-4350-431D-9E02-9A888299C68A}"/>
    <dgm:cxn modelId="{FF77B131-BC49-418E-9FEC-3DEFEB6595EA}" type="presOf" srcId="{850C1560-2648-4154-A776-82F9DFF5D170}" destId="{ECB96D44-A56B-456A-9CA2-BC1D98432202}" srcOrd="0" destOrd="0" presId="urn:microsoft.com/office/officeart/2005/8/layout/list1"/>
    <dgm:cxn modelId="{FD8CE543-A2AC-4D90-927D-5D18E0A3BCA6}" srcId="{FF3790FD-0FD6-44BD-ABF3-F5ADB66ECD14}" destId="{0E5ADCDE-08DC-4C3D-8F63-3525E1047CDF}" srcOrd="0" destOrd="0" parTransId="{C22A3A8B-0D8C-4C15-B94F-BB3708A12447}" sibTransId="{F22D1E8E-C6F3-4E75-96FA-ABF7DA18F7C8}"/>
    <dgm:cxn modelId="{2B29AB49-693C-4FCA-BC63-1EE005E5F0C5}" type="presOf" srcId="{850C1560-2648-4154-A776-82F9DFF5D170}" destId="{2BC71CE2-EF05-4280-95DF-B41C364CEE6E}" srcOrd="1" destOrd="0" presId="urn:microsoft.com/office/officeart/2005/8/layout/list1"/>
    <dgm:cxn modelId="{C05DC56B-89C5-47E6-B24B-7607BFB6BB8F}" type="presOf" srcId="{8187AF2E-10DF-4323-9623-99BDF27C920E}" destId="{0F0BEDB1-3118-412E-BE72-D14EDC9F829A}" srcOrd="1" destOrd="0" presId="urn:microsoft.com/office/officeart/2005/8/layout/list1"/>
    <dgm:cxn modelId="{30CAE950-8F8D-4919-B228-BC0F3E70D618}" type="presOf" srcId="{FF3790FD-0FD6-44BD-ABF3-F5ADB66ECD14}" destId="{D81FCEBF-37FF-42F4-A42B-878226C0EE57}" srcOrd="0" destOrd="0" presId="urn:microsoft.com/office/officeart/2005/8/layout/list1"/>
    <dgm:cxn modelId="{8A3E5B58-5203-4ED5-B43D-97129969B103}" type="presOf" srcId="{0E5ADCDE-08DC-4C3D-8F63-3525E1047CDF}" destId="{A427A1BA-047F-48A3-A983-578E866D94D3}" srcOrd="1" destOrd="0" presId="urn:microsoft.com/office/officeart/2005/8/layout/list1"/>
    <dgm:cxn modelId="{5FD5E27F-EB5E-4979-B0EC-E5AD7BE89A9F}" srcId="{FF3790FD-0FD6-44BD-ABF3-F5ADB66ECD14}" destId="{18A68AE4-467D-4E21-8CA4-421D7E9EDD07}" srcOrd="1" destOrd="0" parTransId="{27309C40-51AE-4EDA-B29A-1023F3FB235F}" sibTransId="{54764CE9-95C1-4F02-B284-DBE8A363E1EF}"/>
    <dgm:cxn modelId="{E87D55CC-1346-4C96-B24E-D27882848E0A}" type="presOf" srcId="{0E5ADCDE-08DC-4C3D-8F63-3525E1047CDF}" destId="{3B2B4327-4ED1-47D3-A8E9-C8BB27B8536B}" srcOrd="0" destOrd="0" presId="urn:microsoft.com/office/officeart/2005/8/layout/list1"/>
    <dgm:cxn modelId="{C07070CD-8E41-4C03-BC52-2E1E1CB11659}" type="presOf" srcId="{18A68AE4-467D-4E21-8CA4-421D7E9EDD07}" destId="{24BEB75A-50E5-4876-BB6F-9DE7A4870475}" srcOrd="0" destOrd="0" presId="urn:microsoft.com/office/officeart/2005/8/layout/list1"/>
    <dgm:cxn modelId="{19C4ADD0-E4CF-4BF9-8877-F9EE26B119FD}" srcId="{FF3790FD-0FD6-44BD-ABF3-F5ADB66ECD14}" destId="{8187AF2E-10DF-4323-9623-99BDF27C920E}" srcOrd="3" destOrd="0" parTransId="{C9F97CA7-206E-47B2-A87E-2672D68325DF}" sibTransId="{99C504BB-D7C1-4F18-9787-BB8D1EC0C04E}"/>
    <dgm:cxn modelId="{67A70CEF-1D0B-4559-B47D-7E1868225EB1}" type="presOf" srcId="{8ED9DA43-AA0C-4761-8562-21F4ECE22127}" destId="{DC778D08-CF6E-4BE5-9118-966DB81E89A3}" srcOrd="0" destOrd="0" presId="urn:microsoft.com/office/officeart/2005/8/layout/list1"/>
    <dgm:cxn modelId="{430C54F5-BED2-4D5D-9FF5-6405DC7ED3F9}" type="presOf" srcId="{18A68AE4-467D-4E21-8CA4-421D7E9EDD07}" destId="{E4835A7B-7939-4B95-8FF0-579BA0C9C385}" srcOrd="1" destOrd="0" presId="urn:microsoft.com/office/officeart/2005/8/layout/list1"/>
    <dgm:cxn modelId="{693ADE08-C01A-4712-9963-48459FD730EB}" type="presParOf" srcId="{D81FCEBF-37FF-42F4-A42B-878226C0EE57}" destId="{453A8538-B0A7-41F2-B901-DC73C9354FDA}" srcOrd="0" destOrd="0" presId="urn:microsoft.com/office/officeart/2005/8/layout/list1"/>
    <dgm:cxn modelId="{F51E02F4-0903-4867-91B0-48EDE31BD5D4}" type="presParOf" srcId="{453A8538-B0A7-41F2-B901-DC73C9354FDA}" destId="{3B2B4327-4ED1-47D3-A8E9-C8BB27B8536B}" srcOrd="0" destOrd="0" presId="urn:microsoft.com/office/officeart/2005/8/layout/list1"/>
    <dgm:cxn modelId="{9FFCD8F3-2C9E-44BF-BEC6-EB7C9F1E36C2}" type="presParOf" srcId="{453A8538-B0A7-41F2-B901-DC73C9354FDA}" destId="{A427A1BA-047F-48A3-A983-578E866D94D3}" srcOrd="1" destOrd="0" presId="urn:microsoft.com/office/officeart/2005/8/layout/list1"/>
    <dgm:cxn modelId="{0CB48BA2-9677-4695-9A34-49F158B1C6BD}" type="presParOf" srcId="{D81FCEBF-37FF-42F4-A42B-878226C0EE57}" destId="{EFCA9B44-8B97-40B0-A075-D81C042589C8}" srcOrd="1" destOrd="0" presId="urn:microsoft.com/office/officeart/2005/8/layout/list1"/>
    <dgm:cxn modelId="{A312F9F4-A6B2-4779-8B99-B1064F138AFD}" type="presParOf" srcId="{D81FCEBF-37FF-42F4-A42B-878226C0EE57}" destId="{4FDDC092-4FD1-4339-BAE4-1BC9E5FF3B7B}" srcOrd="2" destOrd="0" presId="urn:microsoft.com/office/officeart/2005/8/layout/list1"/>
    <dgm:cxn modelId="{CA5B4F44-1638-49DE-B3D0-7F5E76634944}" type="presParOf" srcId="{D81FCEBF-37FF-42F4-A42B-878226C0EE57}" destId="{1212FF10-E189-44DA-91F9-6656206142B4}" srcOrd="3" destOrd="0" presId="urn:microsoft.com/office/officeart/2005/8/layout/list1"/>
    <dgm:cxn modelId="{FE3657FE-5873-4F31-A097-A5FE30D727D2}" type="presParOf" srcId="{D81FCEBF-37FF-42F4-A42B-878226C0EE57}" destId="{A89F1679-BA0A-4C51-98EC-58BCA87E21F3}" srcOrd="4" destOrd="0" presId="urn:microsoft.com/office/officeart/2005/8/layout/list1"/>
    <dgm:cxn modelId="{38C431B1-1E98-42B8-ABFD-E1C17295981F}" type="presParOf" srcId="{A89F1679-BA0A-4C51-98EC-58BCA87E21F3}" destId="{24BEB75A-50E5-4876-BB6F-9DE7A4870475}" srcOrd="0" destOrd="0" presId="urn:microsoft.com/office/officeart/2005/8/layout/list1"/>
    <dgm:cxn modelId="{C7EEFED9-3255-4AC6-9772-B63D60A0672C}" type="presParOf" srcId="{A89F1679-BA0A-4C51-98EC-58BCA87E21F3}" destId="{E4835A7B-7939-4B95-8FF0-579BA0C9C385}" srcOrd="1" destOrd="0" presId="urn:microsoft.com/office/officeart/2005/8/layout/list1"/>
    <dgm:cxn modelId="{F31715F1-681B-43DB-86EB-306FA773B067}" type="presParOf" srcId="{D81FCEBF-37FF-42F4-A42B-878226C0EE57}" destId="{39B5E97A-8BDB-4AB5-AB4D-85736C1F19AF}" srcOrd="5" destOrd="0" presId="urn:microsoft.com/office/officeart/2005/8/layout/list1"/>
    <dgm:cxn modelId="{8D1BDABB-4917-4FFB-988D-6516E63AB006}" type="presParOf" srcId="{D81FCEBF-37FF-42F4-A42B-878226C0EE57}" destId="{D3B03DA9-DCC3-451B-91AE-8826F31BC1D7}" srcOrd="6" destOrd="0" presId="urn:microsoft.com/office/officeart/2005/8/layout/list1"/>
    <dgm:cxn modelId="{19595C56-164C-410F-8535-5FAED13F54E8}" type="presParOf" srcId="{D81FCEBF-37FF-42F4-A42B-878226C0EE57}" destId="{06BE3901-AAD0-49FB-81F1-378AC4C5A1A2}" srcOrd="7" destOrd="0" presId="urn:microsoft.com/office/officeart/2005/8/layout/list1"/>
    <dgm:cxn modelId="{84C7DBC3-BE71-4F24-9F58-F4424D301B69}" type="presParOf" srcId="{D81FCEBF-37FF-42F4-A42B-878226C0EE57}" destId="{568F8C29-18E7-49B8-BE5C-544E007FF104}" srcOrd="8" destOrd="0" presId="urn:microsoft.com/office/officeart/2005/8/layout/list1"/>
    <dgm:cxn modelId="{06381D6B-439C-4E3F-A203-5903745E390F}" type="presParOf" srcId="{568F8C29-18E7-49B8-BE5C-544E007FF104}" destId="{DC778D08-CF6E-4BE5-9118-966DB81E89A3}" srcOrd="0" destOrd="0" presId="urn:microsoft.com/office/officeart/2005/8/layout/list1"/>
    <dgm:cxn modelId="{F90F6444-0938-4B5C-A024-15E7F0074108}" type="presParOf" srcId="{568F8C29-18E7-49B8-BE5C-544E007FF104}" destId="{6BB73B8B-133B-4471-AE3F-32A24C311AA7}" srcOrd="1" destOrd="0" presId="urn:microsoft.com/office/officeart/2005/8/layout/list1"/>
    <dgm:cxn modelId="{6A602552-41D3-4A66-B0FD-C90FA5A0E4F8}" type="presParOf" srcId="{D81FCEBF-37FF-42F4-A42B-878226C0EE57}" destId="{8EC4F283-EE22-4F38-BDEF-399BF9CD044E}" srcOrd="9" destOrd="0" presId="urn:microsoft.com/office/officeart/2005/8/layout/list1"/>
    <dgm:cxn modelId="{EDEF59FA-12C7-40F9-B2A7-066890772D19}" type="presParOf" srcId="{D81FCEBF-37FF-42F4-A42B-878226C0EE57}" destId="{82643C11-B067-43FA-9B33-F84E484BAACB}" srcOrd="10" destOrd="0" presId="urn:microsoft.com/office/officeart/2005/8/layout/list1"/>
    <dgm:cxn modelId="{A43E5BE5-2B44-464A-B08B-328B51F1D8AD}" type="presParOf" srcId="{D81FCEBF-37FF-42F4-A42B-878226C0EE57}" destId="{18AE3FBB-93C6-48EA-A69C-FB90CED908B3}" srcOrd="11" destOrd="0" presId="urn:microsoft.com/office/officeart/2005/8/layout/list1"/>
    <dgm:cxn modelId="{5286BDF2-B163-4E9B-BFFA-2858B33594C4}" type="presParOf" srcId="{D81FCEBF-37FF-42F4-A42B-878226C0EE57}" destId="{8C222502-3C11-4FC4-923E-1B9B89198573}" srcOrd="12" destOrd="0" presId="urn:microsoft.com/office/officeart/2005/8/layout/list1"/>
    <dgm:cxn modelId="{7C7B7441-9163-48FB-8930-6D66FD9E3126}" type="presParOf" srcId="{8C222502-3C11-4FC4-923E-1B9B89198573}" destId="{42946D4B-9EC9-4192-B568-1B009764F1A8}" srcOrd="0" destOrd="0" presId="urn:microsoft.com/office/officeart/2005/8/layout/list1"/>
    <dgm:cxn modelId="{FA3423C9-54B8-4066-AE6F-6C6FE08BE146}" type="presParOf" srcId="{8C222502-3C11-4FC4-923E-1B9B89198573}" destId="{0F0BEDB1-3118-412E-BE72-D14EDC9F829A}" srcOrd="1" destOrd="0" presId="urn:microsoft.com/office/officeart/2005/8/layout/list1"/>
    <dgm:cxn modelId="{9FEF2966-8B75-42E0-B378-E763A0C49F47}" type="presParOf" srcId="{D81FCEBF-37FF-42F4-A42B-878226C0EE57}" destId="{5D06D03B-C768-4D87-81D9-05571FE52E7A}" srcOrd="13" destOrd="0" presId="urn:microsoft.com/office/officeart/2005/8/layout/list1"/>
    <dgm:cxn modelId="{E94FDF7F-9E7B-40DE-8F25-A8F8B42E3681}" type="presParOf" srcId="{D81FCEBF-37FF-42F4-A42B-878226C0EE57}" destId="{25929DA8-D7C3-44E7-B2F3-63AB3841807F}" srcOrd="14" destOrd="0" presId="urn:microsoft.com/office/officeart/2005/8/layout/list1"/>
    <dgm:cxn modelId="{0146B3BE-6FE5-4E81-8C13-52188D8161BD}" type="presParOf" srcId="{D81FCEBF-37FF-42F4-A42B-878226C0EE57}" destId="{0BC0D2A8-4B39-4647-8B10-445A7EBB9CB1}" srcOrd="15" destOrd="0" presId="urn:microsoft.com/office/officeart/2005/8/layout/list1"/>
    <dgm:cxn modelId="{B9ACA7A3-E748-4736-A68D-057A92672305}" type="presParOf" srcId="{D81FCEBF-37FF-42F4-A42B-878226C0EE57}" destId="{960B81E6-2C67-4492-80FA-62C5BAF6853B}" srcOrd="16" destOrd="0" presId="urn:microsoft.com/office/officeart/2005/8/layout/list1"/>
    <dgm:cxn modelId="{AE8A0D9D-B2F1-429D-B48D-F81DBB2A6502}" type="presParOf" srcId="{960B81E6-2C67-4492-80FA-62C5BAF6853B}" destId="{ECB96D44-A56B-456A-9CA2-BC1D98432202}" srcOrd="0" destOrd="0" presId="urn:microsoft.com/office/officeart/2005/8/layout/list1"/>
    <dgm:cxn modelId="{79058E0F-38E8-414C-BB17-45A4777AE4A0}" type="presParOf" srcId="{960B81E6-2C67-4492-80FA-62C5BAF6853B}" destId="{2BC71CE2-EF05-4280-95DF-B41C364CEE6E}" srcOrd="1" destOrd="0" presId="urn:microsoft.com/office/officeart/2005/8/layout/list1"/>
    <dgm:cxn modelId="{2E1F6CFC-446E-42A6-9F0E-E80E524DFDC7}" type="presParOf" srcId="{D81FCEBF-37FF-42F4-A42B-878226C0EE57}" destId="{0704BFB5-AE06-4984-803F-F0F068CBE648}" srcOrd="17" destOrd="0" presId="urn:microsoft.com/office/officeart/2005/8/layout/list1"/>
    <dgm:cxn modelId="{C74F221D-AC13-41E4-9DB4-BC8AB00EC699}" type="presParOf" srcId="{D81FCEBF-37FF-42F4-A42B-878226C0EE57}" destId="{E6625033-DAAB-4DA0-A039-3322571DB9D9}"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F1C2C2-B58F-4958-869D-A182D0E11C4A}" type="doc">
      <dgm:prSet loTypeId="urn:microsoft.com/office/officeart/2005/8/layout/lProcess1" loCatId="process" qsTypeId="urn:microsoft.com/office/officeart/2005/8/quickstyle/3d1" qsCatId="3D" csTypeId="urn:microsoft.com/office/officeart/2005/8/colors/accent1_1" csCatId="accent1" phldr="1"/>
      <dgm:spPr/>
      <dgm:t>
        <a:bodyPr/>
        <a:lstStyle/>
        <a:p>
          <a:endParaRPr lang="pl-PL"/>
        </a:p>
      </dgm:t>
    </dgm:pt>
    <dgm:pt modelId="{DF00384D-F705-48B4-8B72-F58C685A05B1}">
      <dgm:prSet phldrT="[Tekst]"/>
      <dgm:spPr/>
      <dgm:t>
        <a:bodyPr/>
        <a:lstStyle/>
        <a:p>
          <a:r>
            <a:rPr lang="pl-PL"/>
            <a:t>Krew </a:t>
          </a:r>
        </a:p>
      </dgm:t>
    </dgm:pt>
    <dgm:pt modelId="{FDCA8E14-3EB2-419E-BDAF-88245D384A8C}" type="parTrans" cxnId="{BE4783A8-D3C8-4B88-ABE6-F48D69D62C19}">
      <dgm:prSet/>
      <dgm:spPr/>
      <dgm:t>
        <a:bodyPr/>
        <a:lstStyle/>
        <a:p>
          <a:endParaRPr lang="pl-PL"/>
        </a:p>
      </dgm:t>
    </dgm:pt>
    <dgm:pt modelId="{F6BD60D5-E211-498F-A22D-12E9F61B562A}" type="sibTrans" cxnId="{BE4783A8-D3C8-4B88-ABE6-F48D69D62C19}">
      <dgm:prSet/>
      <dgm:spPr/>
      <dgm:t>
        <a:bodyPr/>
        <a:lstStyle/>
        <a:p>
          <a:endParaRPr lang="pl-PL"/>
        </a:p>
      </dgm:t>
    </dgm:pt>
    <dgm:pt modelId="{92D230D1-1B47-48B2-93E0-B1B38761871C}">
      <dgm:prSet phldrT="[Tekst]"/>
      <dgm:spPr/>
      <dgm:t>
        <a:bodyPr/>
        <a:lstStyle/>
        <a:p>
          <a:r>
            <a:rPr lang="pl-PL"/>
            <a:t>temperament sangwiniczny </a:t>
          </a:r>
        </a:p>
      </dgm:t>
    </dgm:pt>
    <dgm:pt modelId="{4C113F1A-F363-41F5-9C02-548FE4E1649A}" type="parTrans" cxnId="{A0255602-EADC-4442-9D1B-4F003F57E06B}">
      <dgm:prSet/>
      <dgm:spPr/>
      <dgm:t>
        <a:bodyPr/>
        <a:lstStyle/>
        <a:p>
          <a:endParaRPr lang="pl-PL"/>
        </a:p>
      </dgm:t>
    </dgm:pt>
    <dgm:pt modelId="{80649B50-293A-4580-9521-B912667D5056}" type="sibTrans" cxnId="{A0255602-EADC-4442-9D1B-4F003F57E06B}">
      <dgm:prSet/>
      <dgm:spPr/>
      <dgm:t>
        <a:bodyPr/>
        <a:lstStyle/>
        <a:p>
          <a:endParaRPr lang="pl-PL"/>
        </a:p>
      </dgm:t>
    </dgm:pt>
    <dgm:pt modelId="{49751306-7016-41AB-9E25-836548F75858}">
      <dgm:prSet phldrT="[Tekst]"/>
      <dgm:spPr/>
      <dgm:t>
        <a:bodyPr/>
        <a:lstStyle/>
        <a:p>
          <a:r>
            <a:rPr lang="pl-PL"/>
            <a:t>wesoły i aktywny</a:t>
          </a:r>
        </a:p>
      </dgm:t>
    </dgm:pt>
    <dgm:pt modelId="{0982ADE3-DCBD-4A46-A839-803CDD653EE7}" type="parTrans" cxnId="{90A5A180-EE41-496C-A9E5-5D77DCCE59E4}">
      <dgm:prSet/>
      <dgm:spPr/>
      <dgm:t>
        <a:bodyPr/>
        <a:lstStyle/>
        <a:p>
          <a:endParaRPr lang="pl-PL"/>
        </a:p>
      </dgm:t>
    </dgm:pt>
    <dgm:pt modelId="{22BDA444-6171-4AA5-82DC-BBCAE991B337}" type="sibTrans" cxnId="{90A5A180-EE41-496C-A9E5-5D77DCCE59E4}">
      <dgm:prSet/>
      <dgm:spPr/>
      <dgm:t>
        <a:bodyPr/>
        <a:lstStyle/>
        <a:p>
          <a:endParaRPr lang="pl-PL"/>
        </a:p>
      </dgm:t>
    </dgm:pt>
    <dgm:pt modelId="{48068A18-B4AE-4F1F-901D-C6565153AF29}">
      <dgm:prSet phldrT="[Tekst]"/>
      <dgm:spPr/>
      <dgm:t>
        <a:bodyPr/>
        <a:lstStyle/>
        <a:p>
          <a:r>
            <a:rPr lang="pl-PL"/>
            <a:t>Flegma </a:t>
          </a:r>
        </a:p>
      </dgm:t>
    </dgm:pt>
    <dgm:pt modelId="{0B1061E8-69BB-482E-8391-31997F0AC3D3}" type="parTrans" cxnId="{F05EFC83-1BD5-4210-8F05-3254642AA90B}">
      <dgm:prSet/>
      <dgm:spPr/>
      <dgm:t>
        <a:bodyPr/>
        <a:lstStyle/>
        <a:p>
          <a:endParaRPr lang="pl-PL"/>
        </a:p>
      </dgm:t>
    </dgm:pt>
    <dgm:pt modelId="{D6D07F1F-F16F-419F-9CA6-1B58961958A1}" type="sibTrans" cxnId="{F05EFC83-1BD5-4210-8F05-3254642AA90B}">
      <dgm:prSet/>
      <dgm:spPr/>
      <dgm:t>
        <a:bodyPr/>
        <a:lstStyle/>
        <a:p>
          <a:endParaRPr lang="pl-PL"/>
        </a:p>
      </dgm:t>
    </dgm:pt>
    <dgm:pt modelId="{0D482E6F-CC70-43E8-89BC-7E133519F145}">
      <dgm:prSet phldrT="[Tekst]"/>
      <dgm:spPr/>
      <dgm:t>
        <a:bodyPr/>
        <a:lstStyle/>
        <a:p>
          <a:r>
            <a:rPr lang="pl-PL"/>
            <a:t>temperament flegmatyczny </a:t>
          </a:r>
        </a:p>
      </dgm:t>
    </dgm:pt>
    <dgm:pt modelId="{6C7175F7-4B6C-4E27-8B04-CEB7B57386AC}" type="parTrans" cxnId="{7F5F47E6-C6AB-41BC-A94B-01E396B16875}">
      <dgm:prSet/>
      <dgm:spPr/>
      <dgm:t>
        <a:bodyPr/>
        <a:lstStyle/>
        <a:p>
          <a:endParaRPr lang="pl-PL"/>
        </a:p>
      </dgm:t>
    </dgm:pt>
    <dgm:pt modelId="{DD0942A1-B293-4BEF-87E2-0AF6519AF8E6}" type="sibTrans" cxnId="{7F5F47E6-C6AB-41BC-A94B-01E396B16875}">
      <dgm:prSet/>
      <dgm:spPr/>
      <dgm:t>
        <a:bodyPr/>
        <a:lstStyle/>
        <a:p>
          <a:endParaRPr lang="pl-PL"/>
        </a:p>
      </dgm:t>
    </dgm:pt>
    <dgm:pt modelId="{C11A05C2-76E4-4E39-8DD4-1A9FE45AA7BF}">
      <dgm:prSet phldrT="[Tekst]"/>
      <dgm:spPr/>
      <dgm:t>
        <a:bodyPr/>
        <a:lstStyle/>
        <a:p>
          <a:r>
            <a:rPr lang="pl-PL"/>
            <a:t>apatyczny i ospały</a:t>
          </a:r>
        </a:p>
      </dgm:t>
    </dgm:pt>
    <dgm:pt modelId="{537274CA-892D-456A-ACED-427C530C6E9D}" type="parTrans" cxnId="{4A1755C1-D4F4-4357-A6E4-E5268925A93B}">
      <dgm:prSet/>
      <dgm:spPr/>
      <dgm:t>
        <a:bodyPr/>
        <a:lstStyle/>
        <a:p>
          <a:endParaRPr lang="pl-PL"/>
        </a:p>
      </dgm:t>
    </dgm:pt>
    <dgm:pt modelId="{9EB65BE8-FDEF-43A9-BB03-2490827029B7}" type="sibTrans" cxnId="{4A1755C1-D4F4-4357-A6E4-E5268925A93B}">
      <dgm:prSet/>
      <dgm:spPr/>
      <dgm:t>
        <a:bodyPr/>
        <a:lstStyle/>
        <a:p>
          <a:endParaRPr lang="pl-PL"/>
        </a:p>
      </dgm:t>
    </dgm:pt>
    <dgm:pt modelId="{64D50501-D3B0-43BA-BA92-875140AC03E3}">
      <dgm:prSet phldrT="[Tekst]"/>
      <dgm:spPr/>
      <dgm:t>
        <a:bodyPr/>
        <a:lstStyle/>
        <a:p>
          <a:r>
            <a:rPr lang="pl-PL" dirty="0"/>
            <a:t>Czarna żółć </a:t>
          </a:r>
        </a:p>
      </dgm:t>
    </dgm:pt>
    <dgm:pt modelId="{95AF0EBC-EB90-456B-88A1-F1B89FC93D6A}" type="parTrans" cxnId="{60FC8B1F-CBCF-42DE-A4F2-C84FFBD807FA}">
      <dgm:prSet/>
      <dgm:spPr/>
      <dgm:t>
        <a:bodyPr/>
        <a:lstStyle/>
        <a:p>
          <a:endParaRPr lang="pl-PL"/>
        </a:p>
      </dgm:t>
    </dgm:pt>
    <dgm:pt modelId="{9666BCB2-56B0-456E-B3F8-D2EEF0127FE4}" type="sibTrans" cxnId="{60FC8B1F-CBCF-42DE-A4F2-C84FFBD807FA}">
      <dgm:prSet/>
      <dgm:spPr/>
      <dgm:t>
        <a:bodyPr/>
        <a:lstStyle/>
        <a:p>
          <a:endParaRPr lang="pl-PL"/>
        </a:p>
      </dgm:t>
    </dgm:pt>
    <dgm:pt modelId="{60CDF611-B74A-486C-B391-3358A8F38D69}">
      <dgm:prSet phldrT="[Tekst]"/>
      <dgm:spPr/>
      <dgm:t>
        <a:bodyPr/>
        <a:lstStyle/>
        <a:p>
          <a:r>
            <a:rPr lang="pl-PL"/>
            <a:t>temperament melancholiczny </a:t>
          </a:r>
        </a:p>
      </dgm:t>
    </dgm:pt>
    <dgm:pt modelId="{5499DF95-E97F-482D-9C53-E5A884740F8D}" type="parTrans" cxnId="{40F4A3FA-7E62-4DA9-B238-FE5CD82DFB54}">
      <dgm:prSet/>
      <dgm:spPr/>
      <dgm:t>
        <a:bodyPr/>
        <a:lstStyle/>
        <a:p>
          <a:endParaRPr lang="pl-PL"/>
        </a:p>
      </dgm:t>
    </dgm:pt>
    <dgm:pt modelId="{0DE63AD2-2BC8-499B-B3CF-57CF8DD8C974}" type="sibTrans" cxnId="{40F4A3FA-7E62-4DA9-B238-FE5CD82DFB54}">
      <dgm:prSet/>
      <dgm:spPr/>
      <dgm:t>
        <a:bodyPr/>
        <a:lstStyle/>
        <a:p>
          <a:endParaRPr lang="pl-PL"/>
        </a:p>
      </dgm:t>
    </dgm:pt>
    <dgm:pt modelId="{E967AE8B-48C6-4710-818B-D2A081B1BC24}">
      <dgm:prSet phldrT="[Tekst]"/>
      <dgm:spPr/>
      <dgm:t>
        <a:bodyPr/>
        <a:lstStyle/>
        <a:p>
          <a:r>
            <a:rPr lang="pl-PL"/>
            <a:t>smutny i zadumany</a:t>
          </a:r>
        </a:p>
      </dgm:t>
    </dgm:pt>
    <dgm:pt modelId="{953F039D-37CC-4E7B-8F4B-9F2CF2E0116E}" type="parTrans" cxnId="{C0E59824-170B-4664-9016-4CA794D3C87D}">
      <dgm:prSet/>
      <dgm:spPr/>
      <dgm:t>
        <a:bodyPr/>
        <a:lstStyle/>
        <a:p>
          <a:endParaRPr lang="pl-PL"/>
        </a:p>
      </dgm:t>
    </dgm:pt>
    <dgm:pt modelId="{A7BBA5AC-61BE-48C1-909E-0717A0BD3690}" type="sibTrans" cxnId="{C0E59824-170B-4664-9016-4CA794D3C87D}">
      <dgm:prSet/>
      <dgm:spPr/>
      <dgm:t>
        <a:bodyPr/>
        <a:lstStyle/>
        <a:p>
          <a:endParaRPr lang="pl-PL"/>
        </a:p>
      </dgm:t>
    </dgm:pt>
    <dgm:pt modelId="{214ADF16-1198-45ED-BA77-CE9AE4F6226A}">
      <dgm:prSet phldrT="[Tekst]"/>
      <dgm:spPr/>
      <dgm:t>
        <a:bodyPr/>
        <a:lstStyle/>
        <a:p>
          <a:r>
            <a:rPr lang="pl-PL"/>
            <a:t>łatwo wpadający w złość i pobudliwy </a:t>
          </a:r>
        </a:p>
      </dgm:t>
    </dgm:pt>
    <dgm:pt modelId="{76B359F0-25E3-464F-99B1-8B840DDF9000}" type="parTrans" cxnId="{0A88F3EB-B092-4D6A-BB72-BE96ED03C9EC}">
      <dgm:prSet/>
      <dgm:spPr/>
      <dgm:t>
        <a:bodyPr/>
        <a:lstStyle/>
        <a:p>
          <a:endParaRPr lang="pl-PL"/>
        </a:p>
      </dgm:t>
    </dgm:pt>
    <dgm:pt modelId="{2A4D2D8C-0675-417F-B161-CA0226063EA0}" type="sibTrans" cxnId="{0A88F3EB-B092-4D6A-BB72-BE96ED03C9EC}">
      <dgm:prSet/>
      <dgm:spPr/>
      <dgm:t>
        <a:bodyPr/>
        <a:lstStyle/>
        <a:p>
          <a:endParaRPr lang="pl-PL"/>
        </a:p>
      </dgm:t>
    </dgm:pt>
    <dgm:pt modelId="{7D21C170-8C91-433A-8C28-7720487AB0F4}">
      <dgm:prSet phldrT="[Tekst]"/>
      <dgm:spPr/>
      <dgm:t>
        <a:bodyPr/>
        <a:lstStyle/>
        <a:p>
          <a:r>
            <a:rPr lang="pl-PL"/>
            <a:t>Żółć</a:t>
          </a:r>
        </a:p>
      </dgm:t>
    </dgm:pt>
    <dgm:pt modelId="{8E6ED9E8-F541-47A2-8E5E-3622D825EDB2}" type="parTrans" cxnId="{1D40CB09-BB79-4932-81CD-E9C059D05923}">
      <dgm:prSet/>
      <dgm:spPr/>
      <dgm:t>
        <a:bodyPr/>
        <a:lstStyle/>
        <a:p>
          <a:endParaRPr lang="pl-PL"/>
        </a:p>
      </dgm:t>
    </dgm:pt>
    <dgm:pt modelId="{BEC29C86-C375-4FA4-9169-4F46211C0DCD}" type="sibTrans" cxnId="{1D40CB09-BB79-4932-81CD-E9C059D05923}">
      <dgm:prSet/>
      <dgm:spPr/>
      <dgm:t>
        <a:bodyPr/>
        <a:lstStyle/>
        <a:p>
          <a:endParaRPr lang="pl-PL"/>
        </a:p>
      </dgm:t>
    </dgm:pt>
    <dgm:pt modelId="{7288C2F2-7516-4732-BD35-81BFAA1DF6CF}">
      <dgm:prSet/>
      <dgm:spPr/>
      <dgm:t>
        <a:bodyPr/>
        <a:lstStyle/>
        <a:p>
          <a:r>
            <a:rPr lang="pl-PL"/>
            <a:t>temperament choleryczny </a:t>
          </a:r>
        </a:p>
      </dgm:t>
    </dgm:pt>
    <dgm:pt modelId="{55C9C34B-1277-4483-B8FF-5BA9FECB996E}" type="parTrans" cxnId="{B7B79F0F-D194-46B2-95A3-03AC9F156421}">
      <dgm:prSet/>
      <dgm:spPr/>
      <dgm:t>
        <a:bodyPr/>
        <a:lstStyle/>
        <a:p>
          <a:endParaRPr lang="pl-PL"/>
        </a:p>
      </dgm:t>
    </dgm:pt>
    <dgm:pt modelId="{227048B4-5EDB-48AD-A8FE-5A62D2433776}" type="sibTrans" cxnId="{B7B79F0F-D194-46B2-95A3-03AC9F156421}">
      <dgm:prSet/>
      <dgm:spPr/>
      <dgm:t>
        <a:bodyPr/>
        <a:lstStyle/>
        <a:p>
          <a:endParaRPr lang="pl-PL"/>
        </a:p>
      </dgm:t>
    </dgm:pt>
    <dgm:pt modelId="{DDB31D0E-ECE9-4F7E-8D8B-C51F97FD4A92}" type="pres">
      <dgm:prSet presAssocID="{09F1C2C2-B58F-4958-869D-A182D0E11C4A}" presName="Name0" presStyleCnt="0">
        <dgm:presLayoutVars>
          <dgm:dir/>
          <dgm:animLvl val="lvl"/>
          <dgm:resizeHandles val="exact"/>
        </dgm:presLayoutVars>
      </dgm:prSet>
      <dgm:spPr/>
    </dgm:pt>
    <dgm:pt modelId="{BD97500E-1556-4C77-95C2-DC22C8E5FE40}" type="pres">
      <dgm:prSet presAssocID="{DF00384D-F705-48B4-8B72-F58C685A05B1}" presName="vertFlow" presStyleCnt="0"/>
      <dgm:spPr/>
    </dgm:pt>
    <dgm:pt modelId="{ACB689A6-39B2-4188-A0BA-ABB55C74D6AA}" type="pres">
      <dgm:prSet presAssocID="{DF00384D-F705-48B4-8B72-F58C685A05B1}" presName="header" presStyleLbl="node1" presStyleIdx="0" presStyleCnt="4"/>
      <dgm:spPr/>
    </dgm:pt>
    <dgm:pt modelId="{3144228A-3E2C-4326-A7BA-ABF929FAFEC4}" type="pres">
      <dgm:prSet presAssocID="{4C113F1A-F363-41F5-9C02-548FE4E1649A}" presName="parTrans" presStyleLbl="sibTrans2D1" presStyleIdx="0" presStyleCnt="8"/>
      <dgm:spPr/>
    </dgm:pt>
    <dgm:pt modelId="{6E4BD24E-E724-4A1E-86C2-257B98BD2E97}" type="pres">
      <dgm:prSet presAssocID="{92D230D1-1B47-48B2-93E0-B1B38761871C}" presName="child" presStyleLbl="alignAccFollowNode1" presStyleIdx="0" presStyleCnt="8">
        <dgm:presLayoutVars>
          <dgm:chMax val="0"/>
          <dgm:bulletEnabled val="1"/>
        </dgm:presLayoutVars>
      </dgm:prSet>
      <dgm:spPr/>
    </dgm:pt>
    <dgm:pt modelId="{8D3CA2F0-7CD8-4367-AFBB-E8B05D8C117F}" type="pres">
      <dgm:prSet presAssocID="{80649B50-293A-4580-9521-B912667D5056}" presName="sibTrans" presStyleLbl="sibTrans2D1" presStyleIdx="1" presStyleCnt="8"/>
      <dgm:spPr/>
    </dgm:pt>
    <dgm:pt modelId="{1BA9CAD4-F908-4398-9660-B53E1679BB83}" type="pres">
      <dgm:prSet presAssocID="{49751306-7016-41AB-9E25-836548F75858}" presName="child" presStyleLbl="alignAccFollowNode1" presStyleIdx="1" presStyleCnt="8">
        <dgm:presLayoutVars>
          <dgm:chMax val="0"/>
          <dgm:bulletEnabled val="1"/>
        </dgm:presLayoutVars>
      </dgm:prSet>
      <dgm:spPr/>
    </dgm:pt>
    <dgm:pt modelId="{A01A512A-5713-4589-AFB6-F11AFC470F79}" type="pres">
      <dgm:prSet presAssocID="{DF00384D-F705-48B4-8B72-F58C685A05B1}" presName="hSp" presStyleCnt="0"/>
      <dgm:spPr/>
    </dgm:pt>
    <dgm:pt modelId="{61C78955-15D9-4745-9496-BE6FA8F97DCD}" type="pres">
      <dgm:prSet presAssocID="{48068A18-B4AE-4F1F-901D-C6565153AF29}" presName="vertFlow" presStyleCnt="0"/>
      <dgm:spPr/>
    </dgm:pt>
    <dgm:pt modelId="{795A610C-5C09-4CF4-8D6E-417985D46ACB}" type="pres">
      <dgm:prSet presAssocID="{48068A18-B4AE-4F1F-901D-C6565153AF29}" presName="header" presStyleLbl="node1" presStyleIdx="1" presStyleCnt="4"/>
      <dgm:spPr/>
    </dgm:pt>
    <dgm:pt modelId="{C4CD4C0D-1BB1-4940-8CF7-425A6532928C}" type="pres">
      <dgm:prSet presAssocID="{6C7175F7-4B6C-4E27-8B04-CEB7B57386AC}" presName="parTrans" presStyleLbl="sibTrans2D1" presStyleIdx="2" presStyleCnt="8"/>
      <dgm:spPr/>
    </dgm:pt>
    <dgm:pt modelId="{85847CBE-3C16-43CB-ABBC-BEC07AC3E8D7}" type="pres">
      <dgm:prSet presAssocID="{0D482E6F-CC70-43E8-89BC-7E133519F145}" presName="child" presStyleLbl="alignAccFollowNode1" presStyleIdx="2" presStyleCnt="8">
        <dgm:presLayoutVars>
          <dgm:chMax val="0"/>
          <dgm:bulletEnabled val="1"/>
        </dgm:presLayoutVars>
      </dgm:prSet>
      <dgm:spPr/>
    </dgm:pt>
    <dgm:pt modelId="{989D7808-7DD5-4E15-AB11-69D497DB9400}" type="pres">
      <dgm:prSet presAssocID="{DD0942A1-B293-4BEF-87E2-0AF6519AF8E6}" presName="sibTrans" presStyleLbl="sibTrans2D1" presStyleIdx="3" presStyleCnt="8"/>
      <dgm:spPr/>
    </dgm:pt>
    <dgm:pt modelId="{921EEE27-77F2-4616-9D3B-4D1936A93371}" type="pres">
      <dgm:prSet presAssocID="{C11A05C2-76E4-4E39-8DD4-1A9FE45AA7BF}" presName="child" presStyleLbl="alignAccFollowNode1" presStyleIdx="3" presStyleCnt="8">
        <dgm:presLayoutVars>
          <dgm:chMax val="0"/>
          <dgm:bulletEnabled val="1"/>
        </dgm:presLayoutVars>
      </dgm:prSet>
      <dgm:spPr/>
    </dgm:pt>
    <dgm:pt modelId="{09500311-F7C4-4E56-AF2C-02CF23790233}" type="pres">
      <dgm:prSet presAssocID="{48068A18-B4AE-4F1F-901D-C6565153AF29}" presName="hSp" presStyleCnt="0"/>
      <dgm:spPr/>
    </dgm:pt>
    <dgm:pt modelId="{65E751D2-4A8F-4493-B06E-725190FCCECB}" type="pres">
      <dgm:prSet presAssocID="{64D50501-D3B0-43BA-BA92-875140AC03E3}" presName="vertFlow" presStyleCnt="0"/>
      <dgm:spPr/>
    </dgm:pt>
    <dgm:pt modelId="{328FD391-58F1-498B-8EBE-9CEFDFBBE10C}" type="pres">
      <dgm:prSet presAssocID="{64D50501-D3B0-43BA-BA92-875140AC03E3}" presName="header" presStyleLbl="node1" presStyleIdx="2" presStyleCnt="4"/>
      <dgm:spPr/>
    </dgm:pt>
    <dgm:pt modelId="{BBBFF2F4-513A-4A42-A385-6D1500E1149E}" type="pres">
      <dgm:prSet presAssocID="{5499DF95-E97F-482D-9C53-E5A884740F8D}" presName="parTrans" presStyleLbl="sibTrans2D1" presStyleIdx="4" presStyleCnt="8"/>
      <dgm:spPr/>
    </dgm:pt>
    <dgm:pt modelId="{7892485C-BDA4-4D01-BA68-75DD2F06629E}" type="pres">
      <dgm:prSet presAssocID="{60CDF611-B74A-486C-B391-3358A8F38D69}" presName="child" presStyleLbl="alignAccFollowNode1" presStyleIdx="4" presStyleCnt="8">
        <dgm:presLayoutVars>
          <dgm:chMax val="0"/>
          <dgm:bulletEnabled val="1"/>
        </dgm:presLayoutVars>
      </dgm:prSet>
      <dgm:spPr/>
    </dgm:pt>
    <dgm:pt modelId="{AC49B5D3-1F64-4444-AA0B-17CB6AEBE258}" type="pres">
      <dgm:prSet presAssocID="{0DE63AD2-2BC8-499B-B3CF-57CF8DD8C974}" presName="sibTrans" presStyleLbl="sibTrans2D1" presStyleIdx="5" presStyleCnt="8"/>
      <dgm:spPr/>
    </dgm:pt>
    <dgm:pt modelId="{C27E3F6F-44FA-4B29-99F7-65FE143D133B}" type="pres">
      <dgm:prSet presAssocID="{E967AE8B-48C6-4710-818B-D2A081B1BC24}" presName="child" presStyleLbl="alignAccFollowNode1" presStyleIdx="5" presStyleCnt="8">
        <dgm:presLayoutVars>
          <dgm:chMax val="0"/>
          <dgm:bulletEnabled val="1"/>
        </dgm:presLayoutVars>
      </dgm:prSet>
      <dgm:spPr/>
    </dgm:pt>
    <dgm:pt modelId="{2762C958-1FC9-4F78-8059-214D80FB9BC2}" type="pres">
      <dgm:prSet presAssocID="{64D50501-D3B0-43BA-BA92-875140AC03E3}" presName="hSp" presStyleCnt="0"/>
      <dgm:spPr/>
    </dgm:pt>
    <dgm:pt modelId="{A1EABFBB-6C5E-4B40-8D4E-6D5F76686463}" type="pres">
      <dgm:prSet presAssocID="{7D21C170-8C91-433A-8C28-7720487AB0F4}" presName="vertFlow" presStyleCnt="0"/>
      <dgm:spPr/>
    </dgm:pt>
    <dgm:pt modelId="{B98CB176-66AD-4D14-A8B5-2BB051960F4F}" type="pres">
      <dgm:prSet presAssocID="{7D21C170-8C91-433A-8C28-7720487AB0F4}" presName="header" presStyleLbl="node1" presStyleIdx="3" presStyleCnt="4"/>
      <dgm:spPr/>
    </dgm:pt>
    <dgm:pt modelId="{105D1D20-2E4D-4489-AEC8-A9496429B070}" type="pres">
      <dgm:prSet presAssocID="{55C9C34B-1277-4483-B8FF-5BA9FECB996E}" presName="parTrans" presStyleLbl="sibTrans2D1" presStyleIdx="6" presStyleCnt="8"/>
      <dgm:spPr/>
    </dgm:pt>
    <dgm:pt modelId="{73DF638C-DA6A-46CA-9752-8CD67166CD5D}" type="pres">
      <dgm:prSet presAssocID="{7288C2F2-7516-4732-BD35-81BFAA1DF6CF}" presName="child" presStyleLbl="alignAccFollowNode1" presStyleIdx="6" presStyleCnt="8">
        <dgm:presLayoutVars>
          <dgm:chMax val="0"/>
          <dgm:bulletEnabled val="1"/>
        </dgm:presLayoutVars>
      </dgm:prSet>
      <dgm:spPr/>
    </dgm:pt>
    <dgm:pt modelId="{65F90610-B859-4C57-B42B-DE103C00A0F7}" type="pres">
      <dgm:prSet presAssocID="{227048B4-5EDB-48AD-A8FE-5A62D2433776}" presName="sibTrans" presStyleLbl="sibTrans2D1" presStyleIdx="7" presStyleCnt="8"/>
      <dgm:spPr/>
    </dgm:pt>
    <dgm:pt modelId="{38C69B92-085F-42A2-9B4C-1F55170E2273}" type="pres">
      <dgm:prSet presAssocID="{214ADF16-1198-45ED-BA77-CE9AE4F6226A}" presName="child" presStyleLbl="alignAccFollowNode1" presStyleIdx="7" presStyleCnt="8">
        <dgm:presLayoutVars>
          <dgm:chMax val="0"/>
          <dgm:bulletEnabled val="1"/>
        </dgm:presLayoutVars>
      </dgm:prSet>
      <dgm:spPr/>
    </dgm:pt>
  </dgm:ptLst>
  <dgm:cxnLst>
    <dgm:cxn modelId="{A0255602-EADC-4442-9D1B-4F003F57E06B}" srcId="{DF00384D-F705-48B4-8B72-F58C685A05B1}" destId="{92D230D1-1B47-48B2-93E0-B1B38761871C}" srcOrd="0" destOrd="0" parTransId="{4C113F1A-F363-41F5-9C02-548FE4E1649A}" sibTransId="{80649B50-293A-4580-9521-B912667D5056}"/>
    <dgm:cxn modelId="{1D40CB09-BB79-4932-81CD-E9C059D05923}" srcId="{09F1C2C2-B58F-4958-869D-A182D0E11C4A}" destId="{7D21C170-8C91-433A-8C28-7720487AB0F4}" srcOrd="3" destOrd="0" parTransId="{8E6ED9E8-F541-47A2-8E5E-3622D825EDB2}" sibTransId="{BEC29C86-C375-4FA4-9169-4F46211C0DCD}"/>
    <dgm:cxn modelId="{B7B79F0F-D194-46B2-95A3-03AC9F156421}" srcId="{7D21C170-8C91-433A-8C28-7720487AB0F4}" destId="{7288C2F2-7516-4732-BD35-81BFAA1DF6CF}" srcOrd="0" destOrd="0" parTransId="{55C9C34B-1277-4483-B8FF-5BA9FECB996E}" sibTransId="{227048B4-5EDB-48AD-A8FE-5A62D2433776}"/>
    <dgm:cxn modelId="{F1E5471E-F442-4B42-8ECE-AFA52AC3D463}" type="presOf" srcId="{80649B50-293A-4580-9521-B912667D5056}" destId="{8D3CA2F0-7CD8-4367-AFBB-E8B05D8C117F}" srcOrd="0" destOrd="0" presId="urn:microsoft.com/office/officeart/2005/8/layout/lProcess1"/>
    <dgm:cxn modelId="{2962561F-3C22-433D-A5DF-255B965F62E1}" type="presOf" srcId="{55C9C34B-1277-4483-B8FF-5BA9FECB996E}" destId="{105D1D20-2E4D-4489-AEC8-A9496429B070}" srcOrd="0" destOrd="0" presId="urn:microsoft.com/office/officeart/2005/8/layout/lProcess1"/>
    <dgm:cxn modelId="{60FC8B1F-CBCF-42DE-A4F2-C84FFBD807FA}" srcId="{09F1C2C2-B58F-4958-869D-A182D0E11C4A}" destId="{64D50501-D3B0-43BA-BA92-875140AC03E3}" srcOrd="2" destOrd="0" parTransId="{95AF0EBC-EB90-456B-88A1-F1B89FC93D6A}" sibTransId="{9666BCB2-56B0-456E-B3F8-D2EEF0127FE4}"/>
    <dgm:cxn modelId="{C0E59824-170B-4664-9016-4CA794D3C87D}" srcId="{64D50501-D3B0-43BA-BA92-875140AC03E3}" destId="{E967AE8B-48C6-4710-818B-D2A081B1BC24}" srcOrd="1" destOrd="0" parTransId="{953F039D-37CC-4E7B-8F4B-9F2CF2E0116E}" sibTransId="{A7BBA5AC-61BE-48C1-909E-0717A0BD3690}"/>
    <dgm:cxn modelId="{0675EC24-0665-46AD-9536-54D6E9533082}" type="presOf" srcId="{7D21C170-8C91-433A-8C28-7720487AB0F4}" destId="{B98CB176-66AD-4D14-A8B5-2BB051960F4F}" srcOrd="0" destOrd="0" presId="urn:microsoft.com/office/officeart/2005/8/layout/lProcess1"/>
    <dgm:cxn modelId="{1650B725-7698-4486-B6F5-3B6CA3F2618D}" type="presOf" srcId="{6C7175F7-4B6C-4E27-8B04-CEB7B57386AC}" destId="{C4CD4C0D-1BB1-4940-8CF7-425A6532928C}" srcOrd="0" destOrd="0" presId="urn:microsoft.com/office/officeart/2005/8/layout/lProcess1"/>
    <dgm:cxn modelId="{630F6241-A667-43A5-8121-FEF1D7BA5649}" type="presOf" srcId="{0D482E6F-CC70-43E8-89BC-7E133519F145}" destId="{85847CBE-3C16-43CB-ABBC-BEC07AC3E8D7}" srcOrd="0" destOrd="0" presId="urn:microsoft.com/office/officeart/2005/8/layout/lProcess1"/>
    <dgm:cxn modelId="{CF78C942-C7FF-4BC2-982C-36F08DBE40E0}" type="presOf" srcId="{60CDF611-B74A-486C-B391-3358A8F38D69}" destId="{7892485C-BDA4-4D01-BA68-75DD2F06629E}" srcOrd="0" destOrd="0" presId="urn:microsoft.com/office/officeart/2005/8/layout/lProcess1"/>
    <dgm:cxn modelId="{E49D634A-20E9-4453-BBF2-33601EC898BC}" type="presOf" srcId="{4C113F1A-F363-41F5-9C02-548FE4E1649A}" destId="{3144228A-3E2C-4326-A7BA-ABF929FAFEC4}" srcOrd="0" destOrd="0" presId="urn:microsoft.com/office/officeart/2005/8/layout/lProcess1"/>
    <dgm:cxn modelId="{FE94A27A-8D01-4DF2-8FC4-208E4648AD4A}" type="presOf" srcId="{DD0942A1-B293-4BEF-87E2-0AF6519AF8E6}" destId="{989D7808-7DD5-4E15-AB11-69D497DB9400}" srcOrd="0" destOrd="0" presId="urn:microsoft.com/office/officeart/2005/8/layout/lProcess1"/>
    <dgm:cxn modelId="{90A5A180-EE41-496C-A9E5-5D77DCCE59E4}" srcId="{DF00384D-F705-48B4-8B72-F58C685A05B1}" destId="{49751306-7016-41AB-9E25-836548F75858}" srcOrd="1" destOrd="0" parTransId="{0982ADE3-DCBD-4A46-A839-803CDD653EE7}" sibTransId="{22BDA444-6171-4AA5-82DC-BBCAE991B337}"/>
    <dgm:cxn modelId="{F05EFC83-1BD5-4210-8F05-3254642AA90B}" srcId="{09F1C2C2-B58F-4958-869D-A182D0E11C4A}" destId="{48068A18-B4AE-4F1F-901D-C6565153AF29}" srcOrd="1" destOrd="0" parTransId="{0B1061E8-69BB-482E-8391-31997F0AC3D3}" sibTransId="{D6D07F1F-F16F-419F-9CA6-1B58961958A1}"/>
    <dgm:cxn modelId="{AE358284-95C5-49DF-A778-6DE5532FC9F1}" type="presOf" srcId="{48068A18-B4AE-4F1F-901D-C6565153AF29}" destId="{795A610C-5C09-4CF4-8D6E-417985D46ACB}" srcOrd="0" destOrd="0" presId="urn:microsoft.com/office/officeart/2005/8/layout/lProcess1"/>
    <dgm:cxn modelId="{B191EF89-CF3F-4D56-9A0C-6A82D4C45A62}" type="presOf" srcId="{0DE63AD2-2BC8-499B-B3CF-57CF8DD8C974}" destId="{AC49B5D3-1F64-4444-AA0B-17CB6AEBE258}" srcOrd="0" destOrd="0" presId="urn:microsoft.com/office/officeart/2005/8/layout/lProcess1"/>
    <dgm:cxn modelId="{C6B83B9C-A9CE-4964-BA17-A62F56396247}" type="presOf" srcId="{DF00384D-F705-48B4-8B72-F58C685A05B1}" destId="{ACB689A6-39B2-4188-A0BA-ABB55C74D6AA}" srcOrd="0" destOrd="0" presId="urn:microsoft.com/office/officeart/2005/8/layout/lProcess1"/>
    <dgm:cxn modelId="{BE4783A8-D3C8-4B88-ABE6-F48D69D62C19}" srcId="{09F1C2C2-B58F-4958-869D-A182D0E11C4A}" destId="{DF00384D-F705-48B4-8B72-F58C685A05B1}" srcOrd="0" destOrd="0" parTransId="{FDCA8E14-3EB2-419E-BDAF-88245D384A8C}" sibTransId="{F6BD60D5-E211-498F-A22D-12E9F61B562A}"/>
    <dgm:cxn modelId="{CB7190B3-B9FF-4479-BFCE-F41150F68F16}" type="presOf" srcId="{C11A05C2-76E4-4E39-8DD4-1A9FE45AA7BF}" destId="{921EEE27-77F2-4616-9D3B-4D1936A93371}" srcOrd="0" destOrd="0" presId="urn:microsoft.com/office/officeart/2005/8/layout/lProcess1"/>
    <dgm:cxn modelId="{57EC60B6-6EE0-4816-BFA0-42571E02E3A2}" type="presOf" srcId="{09F1C2C2-B58F-4958-869D-A182D0E11C4A}" destId="{DDB31D0E-ECE9-4F7E-8D8B-C51F97FD4A92}" srcOrd="0" destOrd="0" presId="urn:microsoft.com/office/officeart/2005/8/layout/lProcess1"/>
    <dgm:cxn modelId="{7062ACC0-522C-4F7C-9472-5689C8BC1C05}" type="presOf" srcId="{E967AE8B-48C6-4710-818B-D2A081B1BC24}" destId="{C27E3F6F-44FA-4B29-99F7-65FE143D133B}" srcOrd="0" destOrd="0" presId="urn:microsoft.com/office/officeart/2005/8/layout/lProcess1"/>
    <dgm:cxn modelId="{4A1755C1-D4F4-4357-A6E4-E5268925A93B}" srcId="{48068A18-B4AE-4F1F-901D-C6565153AF29}" destId="{C11A05C2-76E4-4E39-8DD4-1A9FE45AA7BF}" srcOrd="1" destOrd="0" parTransId="{537274CA-892D-456A-ACED-427C530C6E9D}" sibTransId="{9EB65BE8-FDEF-43A9-BB03-2490827029B7}"/>
    <dgm:cxn modelId="{3D3145C6-CFBE-47D0-B95B-A9E6DDAB83E4}" type="presOf" srcId="{227048B4-5EDB-48AD-A8FE-5A62D2433776}" destId="{65F90610-B859-4C57-B42B-DE103C00A0F7}" srcOrd="0" destOrd="0" presId="urn:microsoft.com/office/officeart/2005/8/layout/lProcess1"/>
    <dgm:cxn modelId="{80125ED0-BEE2-4D32-89F5-B3AC693F761B}" type="presOf" srcId="{214ADF16-1198-45ED-BA77-CE9AE4F6226A}" destId="{38C69B92-085F-42A2-9B4C-1F55170E2273}" srcOrd="0" destOrd="0" presId="urn:microsoft.com/office/officeart/2005/8/layout/lProcess1"/>
    <dgm:cxn modelId="{783B91D7-4F24-43C6-B6A5-AC8E74CBDF8B}" type="presOf" srcId="{7288C2F2-7516-4732-BD35-81BFAA1DF6CF}" destId="{73DF638C-DA6A-46CA-9752-8CD67166CD5D}" srcOrd="0" destOrd="0" presId="urn:microsoft.com/office/officeart/2005/8/layout/lProcess1"/>
    <dgm:cxn modelId="{7F5F47E6-C6AB-41BC-A94B-01E396B16875}" srcId="{48068A18-B4AE-4F1F-901D-C6565153AF29}" destId="{0D482E6F-CC70-43E8-89BC-7E133519F145}" srcOrd="0" destOrd="0" parTransId="{6C7175F7-4B6C-4E27-8B04-CEB7B57386AC}" sibTransId="{DD0942A1-B293-4BEF-87E2-0AF6519AF8E6}"/>
    <dgm:cxn modelId="{3B17E2E9-A6DC-4D9D-B7A5-BCD8437489E0}" type="presOf" srcId="{92D230D1-1B47-48B2-93E0-B1B38761871C}" destId="{6E4BD24E-E724-4A1E-86C2-257B98BD2E97}" srcOrd="0" destOrd="0" presId="urn:microsoft.com/office/officeart/2005/8/layout/lProcess1"/>
    <dgm:cxn modelId="{44E584EA-B7AC-4C64-BF07-828781B64521}" type="presOf" srcId="{49751306-7016-41AB-9E25-836548F75858}" destId="{1BA9CAD4-F908-4398-9660-B53E1679BB83}" srcOrd="0" destOrd="0" presId="urn:microsoft.com/office/officeart/2005/8/layout/lProcess1"/>
    <dgm:cxn modelId="{0A88F3EB-B092-4D6A-BB72-BE96ED03C9EC}" srcId="{7D21C170-8C91-433A-8C28-7720487AB0F4}" destId="{214ADF16-1198-45ED-BA77-CE9AE4F6226A}" srcOrd="1" destOrd="0" parTransId="{76B359F0-25E3-464F-99B1-8B840DDF9000}" sibTransId="{2A4D2D8C-0675-417F-B161-CA0226063EA0}"/>
    <dgm:cxn modelId="{CED089F2-6A6E-47ED-A0B1-FDDF3A65CEB3}" type="presOf" srcId="{64D50501-D3B0-43BA-BA92-875140AC03E3}" destId="{328FD391-58F1-498B-8EBE-9CEFDFBBE10C}" srcOrd="0" destOrd="0" presId="urn:microsoft.com/office/officeart/2005/8/layout/lProcess1"/>
    <dgm:cxn modelId="{A34151F8-E662-46DD-BFFB-5AD2D150E887}" type="presOf" srcId="{5499DF95-E97F-482D-9C53-E5A884740F8D}" destId="{BBBFF2F4-513A-4A42-A385-6D1500E1149E}" srcOrd="0" destOrd="0" presId="urn:microsoft.com/office/officeart/2005/8/layout/lProcess1"/>
    <dgm:cxn modelId="{40F4A3FA-7E62-4DA9-B238-FE5CD82DFB54}" srcId="{64D50501-D3B0-43BA-BA92-875140AC03E3}" destId="{60CDF611-B74A-486C-B391-3358A8F38D69}" srcOrd="0" destOrd="0" parTransId="{5499DF95-E97F-482D-9C53-E5A884740F8D}" sibTransId="{0DE63AD2-2BC8-499B-B3CF-57CF8DD8C974}"/>
    <dgm:cxn modelId="{6E16E913-3250-4F51-AF45-8701A460EAA2}" type="presParOf" srcId="{DDB31D0E-ECE9-4F7E-8D8B-C51F97FD4A92}" destId="{BD97500E-1556-4C77-95C2-DC22C8E5FE40}" srcOrd="0" destOrd="0" presId="urn:microsoft.com/office/officeart/2005/8/layout/lProcess1"/>
    <dgm:cxn modelId="{CD9935B1-F24C-4997-8512-D05076A94E7B}" type="presParOf" srcId="{BD97500E-1556-4C77-95C2-DC22C8E5FE40}" destId="{ACB689A6-39B2-4188-A0BA-ABB55C74D6AA}" srcOrd="0" destOrd="0" presId="urn:microsoft.com/office/officeart/2005/8/layout/lProcess1"/>
    <dgm:cxn modelId="{575508A5-3388-42B9-8C49-4027FE3517F3}" type="presParOf" srcId="{BD97500E-1556-4C77-95C2-DC22C8E5FE40}" destId="{3144228A-3E2C-4326-A7BA-ABF929FAFEC4}" srcOrd="1" destOrd="0" presId="urn:microsoft.com/office/officeart/2005/8/layout/lProcess1"/>
    <dgm:cxn modelId="{CF5A8F5E-7646-495A-83B9-0026FB08F3E5}" type="presParOf" srcId="{BD97500E-1556-4C77-95C2-DC22C8E5FE40}" destId="{6E4BD24E-E724-4A1E-86C2-257B98BD2E97}" srcOrd="2" destOrd="0" presId="urn:microsoft.com/office/officeart/2005/8/layout/lProcess1"/>
    <dgm:cxn modelId="{BFD97457-B178-4ACC-8B21-0E01A67ED025}" type="presParOf" srcId="{BD97500E-1556-4C77-95C2-DC22C8E5FE40}" destId="{8D3CA2F0-7CD8-4367-AFBB-E8B05D8C117F}" srcOrd="3" destOrd="0" presId="urn:microsoft.com/office/officeart/2005/8/layout/lProcess1"/>
    <dgm:cxn modelId="{4DBBD2CE-C8B0-4BBB-A73E-BDA59AB2180F}" type="presParOf" srcId="{BD97500E-1556-4C77-95C2-DC22C8E5FE40}" destId="{1BA9CAD4-F908-4398-9660-B53E1679BB83}" srcOrd="4" destOrd="0" presId="urn:microsoft.com/office/officeart/2005/8/layout/lProcess1"/>
    <dgm:cxn modelId="{8787A9AB-8465-4FBC-B5E4-F65BAF0FE9BE}" type="presParOf" srcId="{DDB31D0E-ECE9-4F7E-8D8B-C51F97FD4A92}" destId="{A01A512A-5713-4589-AFB6-F11AFC470F79}" srcOrd="1" destOrd="0" presId="urn:microsoft.com/office/officeart/2005/8/layout/lProcess1"/>
    <dgm:cxn modelId="{2A4DDE22-70AC-45A2-86E0-B324518CB4EC}" type="presParOf" srcId="{DDB31D0E-ECE9-4F7E-8D8B-C51F97FD4A92}" destId="{61C78955-15D9-4745-9496-BE6FA8F97DCD}" srcOrd="2" destOrd="0" presId="urn:microsoft.com/office/officeart/2005/8/layout/lProcess1"/>
    <dgm:cxn modelId="{F403E810-904C-4F9E-91E4-B7F0B3BE5644}" type="presParOf" srcId="{61C78955-15D9-4745-9496-BE6FA8F97DCD}" destId="{795A610C-5C09-4CF4-8D6E-417985D46ACB}" srcOrd="0" destOrd="0" presId="urn:microsoft.com/office/officeart/2005/8/layout/lProcess1"/>
    <dgm:cxn modelId="{79A0A665-072A-4599-91B2-5CCC1A2339DE}" type="presParOf" srcId="{61C78955-15D9-4745-9496-BE6FA8F97DCD}" destId="{C4CD4C0D-1BB1-4940-8CF7-425A6532928C}" srcOrd="1" destOrd="0" presId="urn:microsoft.com/office/officeart/2005/8/layout/lProcess1"/>
    <dgm:cxn modelId="{36D51E87-895C-438B-A8CE-BE10111AFEAD}" type="presParOf" srcId="{61C78955-15D9-4745-9496-BE6FA8F97DCD}" destId="{85847CBE-3C16-43CB-ABBC-BEC07AC3E8D7}" srcOrd="2" destOrd="0" presId="urn:microsoft.com/office/officeart/2005/8/layout/lProcess1"/>
    <dgm:cxn modelId="{FC3F5A34-154E-43BE-99A2-D74DE6F11B29}" type="presParOf" srcId="{61C78955-15D9-4745-9496-BE6FA8F97DCD}" destId="{989D7808-7DD5-4E15-AB11-69D497DB9400}" srcOrd="3" destOrd="0" presId="urn:microsoft.com/office/officeart/2005/8/layout/lProcess1"/>
    <dgm:cxn modelId="{A4EAADCA-AE62-401D-A98C-BDF417CAB8E7}" type="presParOf" srcId="{61C78955-15D9-4745-9496-BE6FA8F97DCD}" destId="{921EEE27-77F2-4616-9D3B-4D1936A93371}" srcOrd="4" destOrd="0" presId="urn:microsoft.com/office/officeart/2005/8/layout/lProcess1"/>
    <dgm:cxn modelId="{81854D71-843A-44E2-A255-F6C7DF27F3A5}" type="presParOf" srcId="{DDB31D0E-ECE9-4F7E-8D8B-C51F97FD4A92}" destId="{09500311-F7C4-4E56-AF2C-02CF23790233}" srcOrd="3" destOrd="0" presId="urn:microsoft.com/office/officeart/2005/8/layout/lProcess1"/>
    <dgm:cxn modelId="{CB9EAC59-6BFB-431D-8F70-E11E7DE92966}" type="presParOf" srcId="{DDB31D0E-ECE9-4F7E-8D8B-C51F97FD4A92}" destId="{65E751D2-4A8F-4493-B06E-725190FCCECB}" srcOrd="4" destOrd="0" presId="urn:microsoft.com/office/officeart/2005/8/layout/lProcess1"/>
    <dgm:cxn modelId="{A5F15742-E27E-4FCB-869A-EA1DB0D9F007}" type="presParOf" srcId="{65E751D2-4A8F-4493-B06E-725190FCCECB}" destId="{328FD391-58F1-498B-8EBE-9CEFDFBBE10C}" srcOrd="0" destOrd="0" presId="urn:microsoft.com/office/officeart/2005/8/layout/lProcess1"/>
    <dgm:cxn modelId="{CF0EF1B1-E2A0-43F7-BB10-B902641B4D02}" type="presParOf" srcId="{65E751D2-4A8F-4493-B06E-725190FCCECB}" destId="{BBBFF2F4-513A-4A42-A385-6D1500E1149E}" srcOrd="1" destOrd="0" presId="urn:microsoft.com/office/officeart/2005/8/layout/lProcess1"/>
    <dgm:cxn modelId="{283DD3E5-C3EC-4AA2-911F-A09BBA0F89E8}" type="presParOf" srcId="{65E751D2-4A8F-4493-B06E-725190FCCECB}" destId="{7892485C-BDA4-4D01-BA68-75DD2F06629E}" srcOrd="2" destOrd="0" presId="urn:microsoft.com/office/officeart/2005/8/layout/lProcess1"/>
    <dgm:cxn modelId="{5C1B324C-1C93-46A6-A5DA-C0D2580A9580}" type="presParOf" srcId="{65E751D2-4A8F-4493-B06E-725190FCCECB}" destId="{AC49B5D3-1F64-4444-AA0B-17CB6AEBE258}" srcOrd="3" destOrd="0" presId="urn:microsoft.com/office/officeart/2005/8/layout/lProcess1"/>
    <dgm:cxn modelId="{4919F421-8DE2-4926-B192-34E4A5CCE197}" type="presParOf" srcId="{65E751D2-4A8F-4493-B06E-725190FCCECB}" destId="{C27E3F6F-44FA-4B29-99F7-65FE143D133B}" srcOrd="4" destOrd="0" presId="urn:microsoft.com/office/officeart/2005/8/layout/lProcess1"/>
    <dgm:cxn modelId="{5472B3D7-ABC8-4139-9546-25284F7B7A9A}" type="presParOf" srcId="{DDB31D0E-ECE9-4F7E-8D8B-C51F97FD4A92}" destId="{2762C958-1FC9-4F78-8059-214D80FB9BC2}" srcOrd="5" destOrd="0" presId="urn:microsoft.com/office/officeart/2005/8/layout/lProcess1"/>
    <dgm:cxn modelId="{00CF6C3F-69EB-404E-B249-816DAF7E84D2}" type="presParOf" srcId="{DDB31D0E-ECE9-4F7E-8D8B-C51F97FD4A92}" destId="{A1EABFBB-6C5E-4B40-8D4E-6D5F76686463}" srcOrd="6" destOrd="0" presId="urn:microsoft.com/office/officeart/2005/8/layout/lProcess1"/>
    <dgm:cxn modelId="{47E62FC1-3E63-42A4-B3EE-9929DF20B500}" type="presParOf" srcId="{A1EABFBB-6C5E-4B40-8D4E-6D5F76686463}" destId="{B98CB176-66AD-4D14-A8B5-2BB051960F4F}" srcOrd="0" destOrd="0" presId="urn:microsoft.com/office/officeart/2005/8/layout/lProcess1"/>
    <dgm:cxn modelId="{C70B79F3-4168-43F1-B702-9E4D1C3E9E6F}" type="presParOf" srcId="{A1EABFBB-6C5E-4B40-8D4E-6D5F76686463}" destId="{105D1D20-2E4D-4489-AEC8-A9496429B070}" srcOrd="1" destOrd="0" presId="urn:microsoft.com/office/officeart/2005/8/layout/lProcess1"/>
    <dgm:cxn modelId="{7A542E1C-4A09-474A-B7C2-D8189EB99984}" type="presParOf" srcId="{A1EABFBB-6C5E-4B40-8D4E-6D5F76686463}" destId="{73DF638C-DA6A-46CA-9752-8CD67166CD5D}" srcOrd="2" destOrd="0" presId="urn:microsoft.com/office/officeart/2005/8/layout/lProcess1"/>
    <dgm:cxn modelId="{9D94AF98-FA18-4F07-84D6-F0950BDE45C2}" type="presParOf" srcId="{A1EABFBB-6C5E-4B40-8D4E-6D5F76686463}" destId="{65F90610-B859-4C57-B42B-DE103C00A0F7}" srcOrd="3" destOrd="0" presId="urn:microsoft.com/office/officeart/2005/8/layout/lProcess1"/>
    <dgm:cxn modelId="{2254F121-E076-4E43-9DF3-91B86F8CE16A}" type="presParOf" srcId="{A1EABFBB-6C5E-4B40-8D4E-6D5F76686463}" destId="{38C69B92-085F-42A2-9B4C-1F55170E2273}"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03BA0B-9332-431B-BE51-5E51B46D5F8E}" type="doc">
      <dgm:prSet loTypeId="urn:microsoft.com/office/officeart/2016/7/layout/ChevronBlockProcess" loCatId="process" qsTypeId="urn:microsoft.com/office/officeart/2005/8/quickstyle/simple4" qsCatId="simple" csTypeId="urn:microsoft.com/office/officeart/2005/8/colors/accent0_2" csCatId="mainScheme" phldr="1"/>
      <dgm:spPr/>
      <dgm:t>
        <a:bodyPr/>
        <a:lstStyle/>
        <a:p>
          <a:endParaRPr lang="pl-PL"/>
        </a:p>
      </dgm:t>
    </dgm:pt>
    <dgm:pt modelId="{E90DD321-EABB-4AEC-9A90-591BCFBB00F5}">
      <dgm:prSet phldrT="[Tekst]"/>
      <dgm:spPr/>
      <dgm:t>
        <a:bodyPr/>
        <a:lstStyle/>
        <a:p>
          <a:r>
            <a:rPr lang="pl-PL" dirty="0"/>
            <a:t>ekstrawersja</a:t>
          </a:r>
        </a:p>
      </dgm:t>
    </dgm:pt>
    <dgm:pt modelId="{9439E7E6-C741-47C2-9453-87E1F5E672A5}" type="parTrans" cxnId="{9A889ED4-29E4-4B4A-AB29-C5CC82FF01D2}">
      <dgm:prSet/>
      <dgm:spPr/>
      <dgm:t>
        <a:bodyPr/>
        <a:lstStyle/>
        <a:p>
          <a:endParaRPr lang="pl-PL"/>
        </a:p>
      </dgm:t>
    </dgm:pt>
    <dgm:pt modelId="{CEA6EC15-4ED9-4482-87B5-A68583106998}" type="sibTrans" cxnId="{9A889ED4-29E4-4B4A-AB29-C5CC82FF01D2}">
      <dgm:prSet/>
      <dgm:spPr/>
      <dgm:t>
        <a:bodyPr/>
        <a:lstStyle/>
        <a:p>
          <a:endParaRPr lang="pl-PL"/>
        </a:p>
      </dgm:t>
    </dgm:pt>
    <dgm:pt modelId="{7129AE15-478D-4FF8-B610-9618DD058F81}">
      <dgm:prSet phldrT="[Tekst]"/>
      <dgm:spPr/>
      <dgm:t>
        <a:bodyPr/>
        <a:lstStyle/>
        <a:p>
          <a:r>
            <a:rPr lang="pl-PL"/>
            <a:t>ukierunkowany na zewnątrz</a:t>
          </a:r>
        </a:p>
      </dgm:t>
    </dgm:pt>
    <dgm:pt modelId="{E4367481-40BF-48A2-8079-0EE09EC932AA}" type="parTrans" cxnId="{6CD4F5D2-8E7F-4A6E-A11D-3D3A4FAB7CFC}">
      <dgm:prSet/>
      <dgm:spPr/>
      <dgm:t>
        <a:bodyPr/>
        <a:lstStyle/>
        <a:p>
          <a:endParaRPr lang="pl-PL"/>
        </a:p>
      </dgm:t>
    </dgm:pt>
    <dgm:pt modelId="{95CA937E-ADEB-4651-9E96-6B708C62365A}" type="sibTrans" cxnId="{6CD4F5D2-8E7F-4A6E-A11D-3D3A4FAB7CFC}">
      <dgm:prSet/>
      <dgm:spPr/>
      <dgm:t>
        <a:bodyPr/>
        <a:lstStyle/>
        <a:p>
          <a:endParaRPr lang="pl-PL"/>
        </a:p>
      </dgm:t>
    </dgm:pt>
    <dgm:pt modelId="{C6AF7791-1D5B-4CDB-BA2B-29DE6BC263EE}">
      <dgm:prSet phldrT="[Tekst]"/>
      <dgm:spPr/>
      <dgm:t>
        <a:bodyPr/>
        <a:lstStyle/>
        <a:p>
          <a:r>
            <a:rPr lang="pl-PL"/>
            <a:t>ukierunkowany  do wewnątrz</a:t>
          </a:r>
        </a:p>
      </dgm:t>
    </dgm:pt>
    <dgm:pt modelId="{F7ECC550-60F1-4DB9-8CAB-6BF8C33D130D}" type="parTrans" cxnId="{86831F5C-3AB2-4FE3-85F4-2A9A51F84C26}">
      <dgm:prSet/>
      <dgm:spPr/>
      <dgm:t>
        <a:bodyPr/>
        <a:lstStyle/>
        <a:p>
          <a:endParaRPr lang="pl-PL"/>
        </a:p>
      </dgm:t>
    </dgm:pt>
    <dgm:pt modelId="{C830557D-730F-4BC3-8564-B36CE821A1A1}" type="sibTrans" cxnId="{86831F5C-3AB2-4FE3-85F4-2A9A51F84C26}">
      <dgm:prSet/>
      <dgm:spPr/>
      <dgm:t>
        <a:bodyPr/>
        <a:lstStyle/>
        <a:p>
          <a:endParaRPr lang="pl-PL"/>
        </a:p>
      </dgm:t>
    </dgm:pt>
    <dgm:pt modelId="{7CA1773F-FFB2-418C-AABB-4A3E0693D8C9}">
      <dgm:prSet phldrT="[Tekst]"/>
      <dgm:spPr/>
      <dgm:t>
        <a:bodyPr/>
        <a:lstStyle/>
        <a:p>
          <a:r>
            <a:rPr lang="pl-PL" dirty="0"/>
            <a:t>neurotyczność</a:t>
          </a:r>
        </a:p>
      </dgm:t>
    </dgm:pt>
    <dgm:pt modelId="{95C094A3-1C36-47A8-B191-BF21F0C0D252}" type="parTrans" cxnId="{4018A6EA-3A4A-4957-B587-8154B75A4D42}">
      <dgm:prSet/>
      <dgm:spPr/>
      <dgm:t>
        <a:bodyPr/>
        <a:lstStyle/>
        <a:p>
          <a:endParaRPr lang="pl-PL"/>
        </a:p>
      </dgm:t>
    </dgm:pt>
    <dgm:pt modelId="{07C99FAA-E6A1-444F-B12A-BDABFC2BD2A1}" type="sibTrans" cxnId="{4018A6EA-3A4A-4957-B587-8154B75A4D42}">
      <dgm:prSet/>
      <dgm:spPr/>
      <dgm:t>
        <a:bodyPr/>
        <a:lstStyle/>
        <a:p>
          <a:endParaRPr lang="pl-PL"/>
        </a:p>
      </dgm:t>
    </dgm:pt>
    <dgm:pt modelId="{5D795C85-1DCD-4BC9-9563-312DC5054FEB}">
      <dgm:prSet phldrT="[Tekst]"/>
      <dgm:spPr/>
      <dgm:t>
        <a:bodyPr/>
        <a:lstStyle/>
        <a:p>
          <a:r>
            <a:rPr lang="pl-PL"/>
            <a:t>zrównoważony emocjonalnie</a:t>
          </a:r>
        </a:p>
      </dgm:t>
    </dgm:pt>
    <dgm:pt modelId="{D0D2B9B7-EE00-4C40-868E-5E82AD67F568}" type="parTrans" cxnId="{451C2936-68E8-412A-A625-0C07A928AC88}">
      <dgm:prSet/>
      <dgm:spPr/>
      <dgm:t>
        <a:bodyPr/>
        <a:lstStyle/>
        <a:p>
          <a:endParaRPr lang="pl-PL"/>
        </a:p>
      </dgm:t>
    </dgm:pt>
    <dgm:pt modelId="{87A0233E-09DD-4C33-A160-403741C1FDAA}" type="sibTrans" cxnId="{451C2936-68E8-412A-A625-0C07A928AC88}">
      <dgm:prSet/>
      <dgm:spPr/>
      <dgm:t>
        <a:bodyPr/>
        <a:lstStyle/>
        <a:p>
          <a:endParaRPr lang="pl-PL"/>
        </a:p>
      </dgm:t>
    </dgm:pt>
    <dgm:pt modelId="{3706BD41-EB9D-4B54-8797-5FEE071326F6}">
      <dgm:prSet phldrT="[Tekst]"/>
      <dgm:spPr/>
      <dgm:t>
        <a:bodyPr/>
        <a:lstStyle/>
        <a:p>
          <a:r>
            <a:rPr lang="pl-PL"/>
            <a:t>niezrównowazony emocjonalnie</a:t>
          </a:r>
        </a:p>
      </dgm:t>
    </dgm:pt>
    <dgm:pt modelId="{A95683F3-525D-4D45-B2C5-5747D182C97D}" type="parTrans" cxnId="{A5371C4C-8A29-429E-81D1-58E09868A39D}">
      <dgm:prSet/>
      <dgm:spPr/>
      <dgm:t>
        <a:bodyPr/>
        <a:lstStyle/>
        <a:p>
          <a:endParaRPr lang="pl-PL"/>
        </a:p>
      </dgm:t>
    </dgm:pt>
    <dgm:pt modelId="{7EEFA53E-682F-4C62-81D8-FCA8CA28EC9D}" type="sibTrans" cxnId="{A5371C4C-8A29-429E-81D1-58E09868A39D}">
      <dgm:prSet/>
      <dgm:spPr/>
      <dgm:t>
        <a:bodyPr/>
        <a:lstStyle/>
        <a:p>
          <a:endParaRPr lang="pl-PL"/>
        </a:p>
      </dgm:t>
    </dgm:pt>
    <dgm:pt modelId="{9FCC7DF9-5B04-440B-B97D-B6CFD4C5270C}">
      <dgm:prSet phldrT="[Tekst]"/>
      <dgm:spPr/>
      <dgm:t>
        <a:bodyPr/>
        <a:lstStyle/>
        <a:p>
          <a:r>
            <a:rPr lang="pl-PL"/>
            <a:t>psychopatyczność</a:t>
          </a:r>
        </a:p>
      </dgm:t>
    </dgm:pt>
    <dgm:pt modelId="{0CAEAE9C-0583-4A9D-B6E1-B97FF2FC242A}" type="parTrans" cxnId="{1C16CFEC-4034-4D3C-BF7F-DBD4FC9424A9}">
      <dgm:prSet/>
      <dgm:spPr/>
      <dgm:t>
        <a:bodyPr/>
        <a:lstStyle/>
        <a:p>
          <a:endParaRPr lang="pl-PL"/>
        </a:p>
      </dgm:t>
    </dgm:pt>
    <dgm:pt modelId="{DB0D37A5-6538-4FC8-BEE1-707E0E1D6529}" type="sibTrans" cxnId="{1C16CFEC-4034-4D3C-BF7F-DBD4FC9424A9}">
      <dgm:prSet/>
      <dgm:spPr/>
      <dgm:t>
        <a:bodyPr/>
        <a:lstStyle/>
        <a:p>
          <a:endParaRPr lang="pl-PL"/>
        </a:p>
      </dgm:t>
    </dgm:pt>
    <dgm:pt modelId="{098A282D-A851-4821-BFE3-0019DD1302AA}">
      <dgm:prSet phldrT="[Tekst]"/>
      <dgm:spPr/>
      <dgm:t>
        <a:bodyPr/>
        <a:lstStyle/>
        <a:p>
          <a:r>
            <a:rPr lang="pl-PL"/>
            <a:t>uprzejmy i liczący się z innymi</a:t>
          </a:r>
        </a:p>
      </dgm:t>
    </dgm:pt>
    <dgm:pt modelId="{B2DA9E00-C1FE-4E07-A5C4-E68DBF1D990B}" type="parTrans" cxnId="{9841337C-0D7E-4EB8-B394-B8B61A22BFBD}">
      <dgm:prSet/>
      <dgm:spPr/>
      <dgm:t>
        <a:bodyPr/>
        <a:lstStyle/>
        <a:p>
          <a:endParaRPr lang="pl-PL"/>
        </a:p>
      </dgm:t>
    </dgm:pt>
    <dgm:pt modelId="{8E1A9FE4-6414-4C05-887A-81EFA1DF7534}" type="sibTrans" cxnId="{9841337C-0D7E-4EB8-B394-B8B61A22BFBD}">
      <dgm:prSet/>
      <dgm:spPr/>
      <dgm:t>
        <a:bodyPr/>
        <a:lstStyle/>
        <a:p>
          <a:endParaRPr lang="pl-PL"/>
        </a:p>
      </dgm:t>
    </dgm:pt>
    <dgm:pt modelId="{99448687-983E-49D8-BB0B-BE614422611D}">
      <dgm:prSet phldrT="[Tekst]"/>
      <dgm:spPr/>
      <dgm:t>
        <a:bodyPr/>
        <a:lstStyle/>
        <a:p>
          <a:r>
            <a:rPr lang="pl-PL"/>
            <a:t>agresywny i aspołeczny</a:t>
          </a:r>
        </a:p>
      </dgm:t>
    </dgm:pt>
    <dgm:pt modelId="{03DF5013-833A-40A3-838F-8AFB17A49D97}" type="parTrans" cxnId="{086D2C4E-27EB-4E66-98B8-9F138030E5C9}">
      <dgm:prSet/>
      <dgm:spPr/>
      <dgm:t>
        <a:bodyPr/>
        <a:lstStyle/>
        <a:p>
          <a:endParaRPr lang="pl-PL"/>
        </a:p>
      </dgm:t>
    </dgm:pt>
    <dgm:pt modelId="{826B1B51-8881-431C-950E-F4012A9AB0D8}" type="sibTrans" cxnId="{086D2C4E-27EB-4E66-98B8-9F138030E5C9}">
      <dgm:prSet/>
      <dgm:spPr/>
      <dgm:t>
        <a:bodyPr/>
        <a:lstStyle/>
        <a:p>
          <a:endParaRPr lang="pl-PL"/>
        </a:p>
      </dgm:t>
    </dgm:pt>
    <dgm:pt modelId="{F2B153FB-B046-45EC-9FDC-C4AB0254C2BC}" type="pres">
      <dgm:prSet presAssocID="{9A03BA0B-9332-431B-BE51-5E51B46D5F8E}" presName="Name0" presStyleCnt="0">
        <dgm:presLayoutVars>
          <dgm:dir/>
          <dgm:animLvl val="lvl"/>
          <dgm:resizeHandles val="exact"/>
        </dgm:presLayoutVars>
      </dgm:prSet>
      <dgm:spPr/>
    </dgm:pt>
    <dgm:pt modelId="{A12D0F57-346C-4DDD-B80C-4BCE5A9E2AB0}" type="pres">
      <dgm:prSet presAssocID="{E90DD321-EABB-4AEC-9A90-591BCFBB00F5}" presName="composite" presStyleCnt="0"/>
      <dgm:spPr/>
    </dgm:pt>
    <dgm:pt modelId="{B632525A-0B78-4CD1-95E0-A14C5BD01552}" type="pres">
      <dgm:prSet presAssocID="{E90DD321-EABB-4AEC-9A90-591BCFBB00F5}" presName="parTx" presStyleLbl="alignNode1" presStyleIdx="0" presStyleCnt="3">
        <dgm:presLayoutVars>
          <dgm:chMax val="0"/>
          <dgm:chPref val="0"/>
        </dgm:presLayoutVars>
      </dgm:prSet>
      <dgm:spPr/>
    </dgm:pt>
    <dgm:pt modelId="{B6F269A3-A13E-4F2E-81E7-00E80CD952C0}" type="pres">
      <dgm:prSet presAssocID="{E90DD321-EABB-4AEC-9A90-591BCFBB00F5}" presName="desTx" presStyleLbl="alignAccFollowNode1" presStyleIdx="0" presStyleCnt="3">
        <dgm:presLayoutVars/>
      </dgm:prSet>
      <dgm:spPr/>
    </dgm:pt>
    <dgm:pt modelId="{EF45CB6E-F6CC-4732-8AC5-644F91D606B4}" type="pres">
      <dgm:prSet presAssocID="{CEA6EC15-4ED9-4482-87B5-A68583106998}" presName="space" presStyleCnt="0"/>
      <dgm:spPr/>
    </dgm:pt>
    <dgm:pt modelId="{126CBA50-F944-4FB0-BDF3-4C80FB10EF21}" type="pres">
      <dgm:prSet presAssocID="{7CA1773F-FFB2-418C-AABB-4A3E0693D8C9}" presName="composite" presStyleCnt="0"/>
      <dgm:spPr/>
    </dgm:pt>
    <dgm:pt modelId="{94420EC6-238C-47B6-A83B-2F5521F84F15}" type="pres">
      <dgm:prSet presAssocID="{7CA1773F-FFB2-418C-AABB-4A3E0693D8C9}" presName="parTx" presStyleLbl="alignNode1" presStyleIdx="1" presStyleCnt="3">
        <dgm:presLayoutVars>
          <dgm:chMax val="0"/>
          <dgm:chPref val="0"/>
        </dgm:presLayoutVars>
      </dgm:prSet>
      <dgm:spPr/>
    </dgm:pt>
    <dgm:pt modelId="{ECE9D8DD-CDA2-4141-85E5-547D56D5394C}" type="pres">
      <dgm:prSet presAssocID="{7CA1773F-FFB2-418C-AABB-4A3E0693D8C9}" presName="desTx" presStyleLbl="alignAccFollowNode1" presStyleIdx="1" presStyleCnt="3">
        <dgm:presLayoutVars/>
      </dgm:prSet>
      <dgm:spPr/>
    </dgm:pt>
    <dgm:pt modelId="{D06273A6-2D2B-40C3-85DE-A53C71506EC2}" type="pres">
      <dgm:prSet presAssocID="{07C99FAA-E6A1-444F-B12A-BDABFC2BD2A1}" presName="space" presStyleCnt="0"/>
      <dgm:spPr/>
    </dgm:pt>
    <dgm:pt modelId="{28856E04-F36A-49D9-BF9B-B08156F7B93D}" type="pres">
      <dgm:prSet presAssocID="{9FCC7DF9-5B04-440B-B97D-B6CFD4C5270C}" presName="composite" presStyleCnt="0"/>
      <dgm:spPr/>
    </dgm:pt>
    <dgm:pt modelId="{F686039F-EC47-41FC-B371-97CEB96BA0E2}" type="pres">
      <dgm:prSet presAssocID="{9FCC7DF9-5B04-440B-B97D-B6CFD4C5270C}" presName="parTx" presStyleLbl="alignNode1" presStyleIdx="2" presStyleCnt="3">
        <dgm:presLayoutVars>
          <dgm:chMax val="0"/>
          <dgm:chPref val="0"/>
        </dgm:presLayoutVars>
      </dgm:prSet>
      <dgm:spPr/>
    </dgm:pt>
    <dgm:pt modelId="{AAAB7619-38EE-4680-8012-CFB65BBCE7B4}" type="pres">
      <dgm:prSet presAssocID="{9FCC7DF9-5B04-440B-B97D-B6CFD4C5270C}" presName="desTx" presStyleLbl="alignAccFollowNode1" presStyleIdx="2" presStyleCnt="3">
        <dgm:presLayoutVars/>
      </dgm:prSet>
      <dgm:spPr/>
    </dgm:pt>
  </dgm:ptLst>
  <dgm:cxnLst>
    <dgm:cxn modelId="{0486EA01-7AFB-4C67-BFC5-AFE66F3A00C5}" type="presOf" srcId="{098A282D-A851-4821-BFE3-0019DD1302AA}" destId="{AAAB7619-38EE-4680-8012-CFB65BBCE7B4}" srcOrd="0" destOrd="0" presId="urn:microsoft.com/office/officeart/2016/7/layout/ChevronBlockProcess"/>
    <dgm:cxn modelId="{69D8BE02-F4AF-4ECC-AC8F-B25A73D41475}" type="presOf" srcId="{9A03BA0B-9332-431B-BE51-5E51B46D5F8E}" destId="{F2B153FB-B046-45EC-9FDC-C4AB0254C2BC}" srcOrd="0" destOrd="0" presId="urn:microsoft.com/office/officeart/2016/7/layout/ChevronBlockProcess"/>
    <dgm:cxn modelId="{7443BD1B-9EDC-467A-B791-92C1A9D24CEC}" type="presOf" srcId="{C6AF7791-1D5B-4CDB-BA2B-29DE6BC263EE}" destId="{B6F269A3-A13E-4F2E-81E7-00E80CD952C0}" srcOrd="0" destOrd="1" presId="urn:microsoft.com/office/officeart/2016/7/layout/ChevronBlockProcess"/>
    <dgm:cxn modelId="{451C2936-68E8-412A-A625-0C07A928AC88}" srcId="{7CA1773F-FFB2-418C-AABB-4A3E0693D8C9}" destId="{5D795C85-1DCD-4BC9-9563-312DC5054FEB}" srcOrd="0" destOrd="0" parTransId="{D0D2B9B7-EE00-4C40-868E-5E82AD67F568}" sibTransId="{87A0233E-09DD-4C33-A160-403741C1FDAA}"/>
    <dgm:cxn modelId="{86831F5C-3AB2-4FE3-85F4-2A9A51F84C26}" srcId="{E90DD321-EABB-4AEC-9A90-591BCFBB00F5}" destId="{C6AF7791-1D5B-4CDB-BA2B-29DE6BC263EE}" srcOrd="1" destOrd="0" parTransId="{F7ECC550-60F1-4DB9-8CAB-6BF8C33D130D}" sibTransId="{C830557D-730F-4BC3-8564-B36CE821A1A1}"/>
    <dgm:cxn modelId="{A5371C4C-8A29-429E-81D1-58E09868A39D}" srcId="{7CA1773F-FFB2-418C-AABB-4A3E0693D8C9}" destId="{3706BD41-EB9D-4B54-8797-5FEE071326F6}" srcOrd="1" destOrd="0" parTransId="{A95683F3-525D-4D45-B2C5-5747D182C97D}" sibTransId="{7EEFA53E-682F-4C62-81D8-FCA8CA28EC9D}"/>
    <dgm:cxn modelId="{086D2C4E-27EB-4E66-98B8-9F138030E5C9}" srcId="{9FCC7DF9-5B04-440B-B97D-B6CFD4C5270C}" destId="{99448687-983E-49D8-BB0B-BE614422611D}" srcOrd="1" destOrd="0" parTransId="{03DF5013-833A-40A3-838F-8AFB17A49D97}" sibTransId="{826B1B51-8881-431C-950E-F4012A9AB0D8}"/>
    <dgm:cxn modelId="{5588566E-55CC-4437-84C5-FBDE177544EA}" type="presOf" srcId="{E90DD321-EABB-4AEC-9A90-591BCFBB00F5}" destId="{B632525A-0B78-4CD1-95E0-A14C5BD01552}" srcOrd="0" destOrd="0" presId="urn:microsoft.com/office/officeart/2016/7/layout/ChevronBlockProcess"/>
    <dgm:cxn modelId="{7748B751-9051-4169-AA91-E7C15B9C8A8A}" type="presOf" srcId="{5D795C85-1DCD-4BC9-9563-312DC5054FEB}" destId="{ECE9D8DD-CDA2-4141-85E5-547D56D5394C}" srcOrd="0" destOrd="0" presId="urn:microsoft.com/office/officeart/2016/7/layout/ChevronBlockProcess"/>
    <dgm:cxn modelId="{9841337C-0D7E-4EB8-B394-B8B61A22BFBD}" srcId="{9FCC7DF9-5B04-440B-B97D-B6CFD4C5270C}" destId="{098A282D-A851-4821-BFE3-0019DD1302AA}" srcOrd="0" destOrd="0" parTransId="{B2DA9E00-C1FE-4E07-A5C4-E68DBF1D990B}" sibTransId="{8E1A9FE4-6414-4C05-887A-81EFA1DF7534}"/>
    <dgm:cxn modelId="{0307929E-5355-4D47-8301-7B91D5052C8B}" type="presOf" srcId="{7129AE15-478D-4FF8-B610-9618DD058F81}" destId="{B6F269A3-A13E-4F2E-81E7-00E80CD952C0}" srcOrd="0" destOrd="0" presId="urn:microsoft.com/office/officeart/2016/7/layout/ChevronBlockProcess"/>
    <dgm:cxn modelId="{25051CAA-F275-4894-90B0-B8C2BFEB05F3}" type="presOf" srcId="{9FCC7DF9-5B04-440B-B97D-B6CFD4C5270C}" destId="{F686039F-EC47-41FC-B371-97CEB96BA0E2}" srcOrd="0" destOrd="0" presId="urn:microsoft.com/office/officeart/2016/7/layout/ChevronBlockProcess"/>
    <dgm:cxn modelId="{EECD0CB2-39F6-498A-924A-7FC3E311E270}" type="presOf" srcId="{7CA1773F-FFB2-418C-AABB-4A3E0693D8C9}" destId="{94420EC6-238C-47B6-A83B-2F5521F84F15}" srcOrd="0" destOrd="0" presId="urn:microsoft.com/office/officeart/2016/7/layout/ChevronBlockProcess"/>
    <dgm:cxn modelId="{BC4A45B6-8D78-47AE-A7E0-4CD415E93D5C}" type="presOf" srcId="{99448687-983E-49D8-BB0B-BE614422611D}" destId="{AAAB7619-38EE-4680-8012-CFB65BBCE7B4}" srcOrd="0" destOrd="1" presId="urn:microsoft.com/office/officeart/2016/7/layout/ChevronBlockProcess"/>
    <dgm:cxn modelId="{6CD4F5D2-8E7F-4A6E-A11D-3D3A4FAB7CFC}" srcId="{E90DD321-EABB-4AEC-9A90-591BCFBB00F5}" destId="{7129AE15-478D-4FF8-B610-9618DD058F81}" srcOrd="0" destOrd="0" parTransId="{E4367481-40BF-48A2-8079-0EE09EC932AA}" sibTransId="{95CA937E-ADEB-4651-9E96-6B708C62365A}"/>
    <dgm:cxn modelId="{9A889ED4-29E4-4B4A-AB29-C5CC82FF01D2}" srcId="{9A03BA0B-9332-431B-BE51-5E51B46D5F8E}" destId="{E90DD321-EABB-4AEC-9A90-591BCFBB00F5}" srcOrd="0" destOrd="0" parTransId="{9439E7E6-C741-47C2-9453-87E1F5E672A5}" sibTransId="{CEA6EC15-4ED9-4482-87B5-A68583106998}"/>
    <dgm:cxn modelId="{4018A6EA-3A4A-4957-B587-8154B75A4D42}" srcId="{9A03BA0B-9332-431B-BE51-5E51B46D5F8E}" destId="{7CA1773F-FFB2-418C-AABB-4A3E0693D8C9}" srcOrd="1" destOrd="0" parTransId="{95C094A3-1C36-47A8-B191-BF21F0C0D252}" sibTransId="{07C99FAA-E6A1-444F-B12A-BDABFC2BD2A1}"/>
    <dgm:cxn modelId="{1C16CFEC-4034-4D3C-BF7F-DBD4FC9424A9}" srcId="{9A03BA0B-9332-431B-BE51-5E51B46D5F8E}" destId="{9FCC7DF9-5B04-440B-B97D-B6CFD4C5270C}" srcOrd="2" destOrd="0" parTransId="{0CAEAE9C-0583-4A9D-B6E1-B97FF2FC242A}" sibTransId="{DB0D37A5-6538-4FC8-BEE1-707E0E1D6529}"/>
    <dgm:cxn modelId="{C15C49F1-FA8A-448B-A9C4-A461A1B51EAD}" type="presOf" srcId="{3706BD41-EB9D-4B54-8797-5FEE071326F6}" destId="{ECE9D8DD-CDA2-4141-85E5-547D56D5394C}" srcOrd="0" destOrd="1" presId="urn:microsoft.com/office/officeart/2016/7/layout/ChevronBlockProcess"/>
    <dgm:cxn modelId="{4852009A-C32A-44D6-AFAB-DC9A376198F9}" type="presParOf" srcId="{F2B153FB-B046-45EC-9FDC-C4AB0254C2BC}" destId="{A12D0F57-346C-4DDD-B80C-4BCE5A9E2AB0}" srcOrd="0" destOrd="0" presId="urn:microsoft.com/office/officeart/2016/7/layout/ChevronBlockProcess"/>
    <dgm:cxn modelId="{7262A9F2-D0E4-4D19-84FC-753A0C6601C7}" type="presParOf" srcId="{A12D0F57-346C-4DDD-B80C-4BCE5A9E2AB0}" destId="{B632525A-0B78-4CD1-95E0-A14C5BD01552}" srcOrd="0" destOrd="0" presId="urn:microsoft.com/office/officeart/2016/7/layout/ChevronBlockProcess"/>
    <dgm:cxn modelId="{57DEC14F-5EFD-4350-8E49-F1B77FCE9BFE}" type="presParOf" srcId="{A12D0F57-346C-4DDD-B80C-4BCE5A9E2AB0}" destId="{B6F269A3-A13E-4F2E-81E7-00E80CD952C0}" srcOrd="1" destOrd="0" presId="urn:microsoft.com/office/officeart/2016/7/layout/ChevronBlockProcess"/>
    <dgm:cxn modelId="{A7972677-D3D6-44B5-8229-733B0F872D1A}" type="presParOf" srcId="{F2B153FB-B046-45EC-9FDC-C4AB0254C2BC}" destId="{EF45CB6E-F6CC-4732-8AC5-644F91D606B4}" srcOrd="1" destOrd="0" presId="urn:microsoft.com/office/officeart/2016/7/layout/ChevronBlockProcess"/>
    <dgm:cxn modelId="{36662CEE-BFD8-4828-A8A9-B823C80CAE9E}" type="presParOf" srcId="{F2B153FB-B046-45EC-9FDC-C4AB0254C2BC}" destId="{126CBA50-F944-4FB0-BDF3-4C80FB10EF21}" srcOrd="2" destOrd="0" presId="urn:microsoft.com/office/officeart/2016/7/layout/ChevronBlockProcess"/>
    <dgm:cxn modelId="{BCFF56E9-FF3F-45D2-B729-13D04E24C45A}" type="presParOf" srcId="{126CBA50-F944-4FB0-BDF3-4C80FB10EF21}" destId="{94420EC6-238C-47B6-A83B-2F5521F84F15}" srcOrd="0" destOrd="0" presId="urn:microsoft.com/office/officeart/2016/7/layout/ChevronBlockProcess"/>
    <dgm:cxn modelId="{98C06E52-96A6-4231-BC86-8976E6640E9E}" type="presParOf" srcId="{126CBA50-F944-4FB0-BDF3-4C80FB10EF21}" destId="{ECE9D8DD-CDA2-4141-85E5-547D56D5394C}" srcOrd="1" destOrd="0" presId="urn:microsoft.com/office/officeart/2016/7/layout/ChevronBlockProcess"/>
    <dgm:cxn modelId="{1BD832F6-B72D-46DB-99C3-092E16611A21}" type="presParOf" srcId="{F2B153FB-B046-45EC-9FDC-C4AB0254C2BC}" destId="{D06273A6-2D2B-40C3-85DE-A53C71506EC2}" srcOrd="3" destOrd="0" presId="urn:microsoft.com/office/officeart/2016/7/layout/ChevronBlockProcess"/>
    <dgm:cxn modelId="{E59AF05F-C07B-4CAE-BEB6-F435EE6A2F8B}" type="presParOf" srcId="{F2B153FB-B046-45EC-9FDC-C4AB0254C2BC}" destId="{28856E04-F36A-49D9-BF9B-B08156F7B93D}" srcOrd="4" destOrd="0" presId="urn:microsoft.com/office/officeart/2016/7/layout/ChevronBlockProcess"/>
    <dgm:cxn modelId="{1ED7DABA-095C-411E-A399-F59C62C32125}" type="presParOf" srcId="{28856E04-F36A-49D9-BF9B-B08156F7B93D}" destId="{F686039F-EC47-41FC-B371-97CEB96BA0E2}" srcOrd="0" destOrd="0" presId="urn:microsoft.com/office/officeart/2016/7/layout/ChevronBlockProcess"/>
    <dgm:cxn modelId="{9B7FD429-5BB1-463E-A7B3-1D5309512418}" type="presParOf" srcId="{28856E04-F36A-49D9-BF9B-B08156F7B93D}" destId="{AAAB7619-38EE-4680-8012-CFB65BBCE7B4}"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DC328-2E62-4321-A698-D6A8493D1961}">
      <dsp:nvSpPr>
        <dsp:cNvPr id="0" name=""/>
        <dsp:cNvSpPr/>
      </dsp:nvSpPr>
      <dsp:spPr>
        <a:xfrm>
          <a:off x="3552" y="50609"/>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podejmowanie decyzji </a:t>
          </a:r>
        </a:p>
      </dsp:txBody>
      <dsp:txXfrm>
        <a:off x="3552" y="50609"/>
        <a:ext cx="1923439" cy="1154063"/>
      </dsp:txXfrm>
    </dsp:sp>
    <dsp:sp modelId="{60C86D1D-BC0B-4C21-BFFD-0B24686F27AC}">
      <dsp:nvSpPr>
        <dsp:cNvPr id="0" name=""/>
        <dsp:cNvSpPr/>
      </dsp:nvSpPr>
      <dsp:spPr>
        <a:xfrm>
          <a:off x="2119335" y="50609"/>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dobór personelu</a:t>
          </a:r>
        </a:p>
      </dsp:txBody>
      <dsp:txXfrm>
        <a:off x="2119335" y="50609"/>
        <a:ext cx="1923439" cy="1154063"/>
      </dsp:txXfrm>
    </dsp:sp>
    <dsp:sp modelId="{7EC76E2B-2A56-4AF8-984E-D96606CB537A}">
      <dsp:nvSpPr>
        <dsp:cNvPr id="0" name=""/>
        <dsp:cNvSpPr/>
      </dsp:nvSpPr>
      <dsp:spPr>
        <a:xfrm>
          <a:off x="4235118" y="50609"/>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wprowadzenie do pracy</a:t>
          </a:r>
        </a:p>
      </dsp:txBody>
      <dsp:txXfrm>
        <a:off x="4235118" y="50609"/>
        <a:ext cx="1923439" cy="1154063"/>
      </dsp:txXfrm>
    </dsp:sp>
    <dsp:sp modelId="{9CBB4EEA-BA10-4AB6-9183-91531721ED7D}">
      <dsp:nvSpPr>
        <dsp:cNvPr id="0" name=""/>
        <dsp:cNvSpPr/>
      </dsp:nvSpPr>
      <dsp:spPr>
        <a:xfrm>
          <a:off x="6350901" y="50609"/>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doskonalenie i szkolenia</a:t>
          </a:r>
        </a:p>
      </dsp:txBody>
      <dsp:txXfrm>
        <a:off x="6350901" y="50609"/>
        <a:ext cx="1923439" cy="1154063"/>
      </dsp:txXfrm>
    </dsp:sp>
    <dsp:sp modelId="{6D6D2AF1-98FE-4C42-9B0E-67A1560EAA11}">
      <dsp:nvSpPr>
        <dsp:cNvPr id="0" name=""/>
        <dsp:cNvSpPr/>
      </dsp:nvSpPr>
      <dsp:spPr>
        <a:xfrm>
          <a:off x="8466684" y="50609"/>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ocenianie pracowników</a:t>
          </a:r>
        </a:p>
      </dsp:txBody>
      <dsp:txXfrm>
        <a:off x="8466684" y="50609"/>
        <a:ext cx="1923439" cy="1154063"/>
      </dsp:txXfrm>
    </dsp:sp>
    <dsp:sp modelId="{C2FE3174-82AE-4E2A-940C-78EE09570BF3}">
      <dsp:nvSpPr>
        <dsp:cNvPr id="0" name=""/>
        <dsp:cNvSpPr/>
      </dsp:nvSpPr>
      <dsp:spPr>
        <a:xfrm>
          <a:off x="3552" y="1397016"/>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zwalnianie pracowników</a:t>
          </a:r>
        </a:p>
      </dsp:txBody>
      <dsp:txXfrm>
        <a:off x="3552" y="1397016"/>
        <a:ext cx="1923439" cy="1154063"/>
      </dsp:txXfrm>
    </dsp:sp>
    <dsp:sp modelId="{18A487C7-59DA-4D51-BCE1-899C1049AAD2}">
      <dsp:nvSpPr>
        <dsp:cNvPr id="0" name=""/>
        <dsp:cNvSpPr/>
      </dsp:nvSpPr>
      <dsp:spPr>
        <a:xfrm>
          <a:off x="2119335" y="1397016"/>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motywowanie pracowników</a:t>
          </a:r>
        </a:p>
      </dsp:txBody>
      <dsp:txXfrm>
        <a:off x="2119335" y="1397016"/>
        <a:ext cx="1923439" cy="1154063"/>
      </dsp:txXfrm>
    </dsp:sp>
    <dsp:sp modelId="{D08F1B84-79A0-4269-9B65-D2217C82E5D1}">
      <dsp:nvSpPr>
        <dsp:cNvPr id="0" name=""/>
        <dsp:cNvSpPr/>
      </dsp:nvSpPr>
      <dsp:spPr>
        <a:xfrm>
          <a:off x="4235118" y="1397016"/>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efektywność pracowników</a:t>
          </a:r>
        </a:p>
      </dsp:txBody>
      <dsp:txXfrm>
        <a:off x="4235118" y="1397016"/>
        <a:ext cx="1923439" cy="1154063"/>
      </dsp:txXfrm>
    </dsp:sp>
    <dsp:sp modelId="{DA357E4A-D2B2-489C-A877-776B57F5F0B4}">
      <dsp:nvSpPr>
        <dsp:cNvPr id="0" name=""/>
        <dsp:cNvSpPr/>
      </dsp:nvSpPr>
      <dsp:spPr>
        <a:xfrm>
          <a:off x="6350901" y="1397016"/>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kierowanie zmianą</a:t>
          </a:r>
        </a:p>
      </dsp:txBody>
      <dsp:txXfrm>
        <a:off x="6350901" y="1397016"/>
        <a:ext cx="1923439" cy="1154063"/>
      </dsp:txXfrm>
    </dsp:sp>
    <dsp:sp modelId="{96AA0E27-1488-4538-8D04-EC5546A0E255}">
      <dsp:nvSpPr>
        <dsp:cNvPr id="0" name=""/>
        <dsp:cNvSpPr/>
      </dsp:nvSpPr>
      <dsp:spPr>
        <a:xfrm>
          <a:off x="8466684" y="1397016"/>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zarządzanie kreatywnością i innowacjami</a:t>
          </a:r>
        </a:p>
      </dsp:txBody>
      <dsp:txXfrm>
        <a:off x="8466684" y="1397016"/>
        <a:ext cx="1923439" cy="1154063"/>
      </dsp:txXfrm>
    </dsp:sp>
    <dsp:sp modelId="{52FF78E0-8113-4B63-8E01-A7A51FAB2DB2}">
      <dsp:nvSpPr>
        <dsp:cNvPr id="0" name=""/>
        <dsp:cNvSpPr/>
      </dsp:nvSpPr>
      <dsp:spPr>
        <a:xfrm>
          <a:off x="3552" y="2743423"/>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zachowania indywidualne i grupowe</a:t>
          </a:r>
        </a:p>
      </dsp:txBody>
      <dsp:txXfrm>
        <a:off x="3552" y="2743423"/>
        <a:ext cx="1923439" cy="1154063"/>
      </dsp:txXfrm>
    </dsp:sp>
    <dsp:sp modelId="{DE429E1F-9E9D-4787-A93E-EBB8E14BFE26}">
      <dsp:nvSpPr>
        <dsp:cNvPr id="0" name=""/>
        <dsp:cNvSpPr/>
      </dsp:nvSpPr>
      <dsp:spPr>
        <a:xfrm>
          <a:off x="2119335" y="2743423"/>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kierowanie grupą i praca zespołowa</a:t>
          </a:r>
        </a:p>
      </dsp:txBody>
      <dsp:txXfrm>
        <a:off x="2119335" y="2743423"/>
        <a:ext cx="1923439" cy="1154063"/>
      </dsp:txXfrm>
    </dsp:sp>
    <dsp:sp modelId="{F45899B1-AAE8-4760-91EA-0A9DDDD8F32D}">
      <dsp:nvSpPr>
        <dsp:cNvPr id="0" name=""/>
        <dsp:cNvSpPr/>
      </dsp:nvSpPr>
      <dsp:spPr>
        <a:xfrm>
          <a:off x="4235118" y="2743423"/>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przywództwo</a:t>
          </a:r>
        </a:p>
      </dsp:txBody>
      <dsp:txXfrm>
        <a:off x="4235118" y="2743423"/>
        <a:ext cx="1923439" cy="1154063"/>
      </dsp:txXfrm>
    </dsp:sp>
    <dsp:sp modelId="{88295608-7D43-4F09-A49A-DC621AF2F4CC}">
      <dsp:nvSpPr>
        <dsp:cNvPr id="0" name=""/>
        <dsp:cNvSpPr/>
      </dsp:nvSpPr>
      <dsp:spPr>
        <a:xfrm>
          <a:off x="6350901" y="2743423"/>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zarządzanie kryzysowe</a:t>
          </a:r>
        </a:p>
      </dsp:txBody>
      <dsp:txXfrm>
        <a:off x="6350901" y="2743423"/>
        <a:ext cx="1923439" cy="1154063"/>
      </dsp:txXfrm>
    </dsp:sp>
    <dsp:sp modelId="{AB5861EE-7C8D-4E6C-9872-E5354272556D}">
      <dsp:nvSpPr>
        <dsp:cNvPr id="0" name=""/>
        <dsp:cNvSpPr/>
      </dsp:nvSpPr>
      <dsp:spPr>
        <a:xfrm>
          <a:off x="8466684" y="2743423"/>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komunikacja i umiejętności interpersonalne</a:t>
          </a:r>
        </a:p>
      </dsp:txBody>
      <dsp:txXfrm>
        <a:off x="8466684" y="2743423"/>
        <a:ext cx="1923439" cy="1154063"/>
      </dsp:txXfrm>
    </dsp:sp>
    <dsp:sp modelId="{6C94D914-75B2-479E-B6DC-472BCDC23DFA}">
      <dsp:nvSpPr>
        <dsp:cNvPr id="0" name=""/>
        <dsp:cNvSpPr/>
      </dsp:nvSpPr>
      <dsp:spPr>
        <a:xfrm>
          <a:off x="1018070" y="4089831"/>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dirty="0"/>
            <a:t>rozwiązywanie konfliktów i negocjacje</a:t>
          </a:r>
        </a:p>
      </dsp:txBody>
      <dsp:txXfrm>
        <a:off x="1018070" y="4089831"/>
        <a:ext cx="1923439" cy="1154063"/>
      </dsp:txXfrm>
    </dsp:sp>
    <dsp:sp modelId="{FEEBE3C1-25AB-4BA4-B4E3-67C1BCDF379A}">
      <dsp:nvSpPr>
        <dsp:cNvPr id="0" name=""/>
        <dsp:cNvSpPr/>
      </dsp:nvSpPr>
      <dsp:spPr>
        <a:xfrm>
          <a:off x="3133853" y="4089831"/>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stres, mobbing, wypalenie pracowników</a:t>
          </a:r>
        </a:p>
      </dsp:txBody>
      <dsp:txXfrm>
        <a:off x="3133853" y="4089831"/>
        <a:ext cx="1923439" cy="1154063"/>
      </dsp:txXfrm>
    </dsp:sp>
    <dsp:sp modelId="{B05711ED-3971-4092-B8E6-34804ECFEDB9}">
      <dsp:nvSpPr>
        <dsp:cNvPr id="0" name=""/>
        <dsp:cNvSpPr/>
      </dsp:nvSpPr>
      <dsp:spPr>
        <a:xfrm>
          <a:off x="5249636" y="4089831"/>
          <a:ext cx="1923439"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a:t>kultura organizacyjna i wielokulturowość</a:t>
          </a:r>
        </a:p>
      </dsp:txBody>
      <dsp:txXfrm>
        <a:off x="5249636" y="4089831"/>
        <a:ext cx="1923439" cy="1154063"/>
      </dsp:txXfrm>
    </dsp:sp>
    <dsp:sp modelId="{CA9FBDF8-8E61-46BF-A60C-8A8D525E70BA}">
      <dsp:nvSpPr>
        <dsp:cNvPr id="0" name=""/>
        <dsp:cNvSpPr/>
      </dsp:nvSpPr>
      <dsp:spPr>
        <a:xfrm>
          <a:off x="7365419" y="4089831"/>
          <a:ext cx="2010186" cy="115406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l-PL" sz="1900" kern="1200" dirty="0"/>
            <a:t>wizerunek organizacji i marka przedsiębiorstwa</a:t>
          </a:r>
        </a:p>
      </dsp:txBody>
      <dsp:txXfrm>
        <a:off x="7365419" y="4089831"/>
        <a:ext cx="2010186" cy="11540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DC092-4FD1-4339-BAE4-1BC9E5FF3B7B}">
      <dsp:nvSpPr>
        <dsp:cNvPr id="0" name=""/>
        <dsp:cNvSpPr/>
      </dsp:nvSpPr>
      <dsp:spPr>
        <a:xfrm>
          <a:off x="0" y="435491"/>
          <a:ext cx="10054416" cy="579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27A1BA-047F-48A3-A983-578E866D94D3}">
      <dsp:nvSpPr>
        <dsp:cNvPr id="0" name=""/>
        <dsp:cNvSpPr/>
      </dsp:nvSpPr>
      <dsp:spPr>
        <a:xfrm>
          <a:off x="502720" y="96011"/>
          <a:ext cx="7038091" cy="6789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023" tIns="0" rIns="266023" bIns="0" numCol="1" spcCol="1270" anchor="ctr" anchorCtr="0">
          <a:noAutofit/>
        </a:bodyPr>
        <a:lstStyle/>
        <a:p>
          <a:pPr marL="0" lvl="0" indent="0" algn="l" defTabSz="1022350">
            <a:lnSpc>
              <a:spcPct val="90000"/>
            </a:lnSpc>
            <a:spcBef>
              <a:spcPct val="0"/>
            </a:spcBef>
            <a:spcAft>
              <a:spcPct val="35000"/>
            </a:spcAft>
            <a:buNone/>
          </a:pPr>
          <a:r>
            <a:rPr lang="pl-PL" sz="2300" kern="1200" dirty="0"/>
            <a:t>Teorie typów i teorie cech</a:t>
          </a:r>
        </a:p>
      </dsp:txBody>
      <dsp:txXfrm>
        <a:off x="535864" y="129155"/>
        <a:ext cx="6971803" cy="612672"/>
      </dsp:txXfrm>
    </dsp:sp>
    <dsp:sp modelId="{D3B03DA9-DCC3-451B-91AE-8826F31BC1D7}">
      <dsp:nvSpPr>
        <dsp:cNvPr id="0" name=""/>
        <dsp:cNvSpPr/>
      </dsp:nvSpPr>
      <dsp:spPr>
        <a:xfrm>
          <a:off x="0" y="1478771"/>
          <a:ext cx="10054416" cy="579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835A7B-7939-4B95-8FF0-579BA0C9C385}">
      <dsp:nvSpPr>
        <dsp:cNvPr id="0" name=""/>
        <dsp:cNvSpPr/>
      </dsp:nvSpPr>
      <dsp:spPr>
        <a:xfrm>
          <a:off x="502720" y="1139291"/>
          <a:ext cx="7038091" cy="6789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023" tIns="0" rIns="266023" bIns="0" numCol="1" spcCol="1270" anchor="ctr" anchorCtr="0">
          <a:noAutofit/>
        </a:bodyPr>
        <a:lstStyle/>
        <a:p>
          <a:pPr marL="0" lvl="0" indent="0" algn="l" defTabSz="1022350">
            <a:lnSpc>
              <a:spcPct val="90000"/>
            </a:lnSpc>
            <a:spcBef>
              <a:spcPct val="0"/>
            </a:spcBef>
            <a:spcAft>
              <a:spcPct val="35000"/>
            </a:spcAft>
            <a:buNone/>
          </a:pPr>
          <a:r>
            <a:rPr lang="pl-PL" sz="2300" kern="1200" dirty="0"/>
            <a:t>Teorie psychodynamiczne</a:t>
          </a:r>
        </a:p>
      </dsp:txBody>
      <dsp:txXfrm>
        <a:off x="535864" y="1172435"/>
        <a:ext cx="6971803" cy="612672"/>
      </dsp:txXfrm>
    </dsp:sp>
    <dsp:sp modelId="{82643C11-B067-43FA-9B33-F84E484BAACB}">
      <dsp:nvSpPr>
        <dsp:cNvPr id="0" name=""/>
        <dsp:cNvSpPr/>
      </dsp:nvSpPr>
      <dsp:spPr>
        <a:xfrm>
          <a:off x="0" y="2522051"/>
          <a:ext cx="10054416" cy="579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B73B8B-133B-4471-AE3F-32A24C311AA7}">
      <dsp:nvSpPr>
        <dsp:cNvPr id="0" name=""/>
        <dsp:cNvSpPr/>
      </dsp:nvSpPr>
      <dsp:spPr>
        <a:xfrm>
          <a:off x="502720" y="2182571"/>
          <a:ext cx="7038091" cy="6789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023" tIns="0" rIns="266023" bIns="0" numCol="1" spcCol="1270" anchor="ctr" anchorCtr="0">
          <a:noAutofit/>
        </a:bodyPr>
        <a:lstStyle/>
        <a:p>
          <a:pPr marL="0" lvl="0" indent="0" algn="l" defTabSz="1022350">
            <a:lnSpc>
              <a:spcPct val="90000"/>
            </a:lnSpc>
            <a:spcBef>
              <a:spcPct val="0"/>
            </a:spcBef>
            <a:spcAft>
              <a:spcPct val="35000"/>
            </a:spcAft>
            <a:buNone/>
          </a:pPr>
          <a:r>
            <a:rPr lang="pl-PL" sz="2300" kern="1200" dirty="0"/>
            <a:t>Teorie humanistyczne</a:t>
          </a:r>
        </a:p>
      </dsp:txBody>
      <dsp:txXfrm>
        <a:off x="535864" y="2215715"/>
        <a:ext cx="6971803" cy="612672"/>
      </dsp:txXfrm>
    </dsp:sp>
    <dsp:sp modelId="{25929DA8-D7C3-44E7-B2F3-63AB3841807F}">
      <dsp:nvSpPr>
        <dsp:cNvPr id="0" name=""/>
        <dsp:cNvSpPr/>
      </dsp:nvSpPr>
      <dsp:spPr>
        <a:xfrm>
          <a:off x="0" y="3565331"/>
          <a:ext cx="10054416" cy="579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0BEDB1-3118-412E-BE72-D14EDC9F829A}">
      <dsp:nvSpPr>
        <dsp:cNvPr id="0" name=""/>
        <dsp:cNvSpPr/>
      </dsp:nvSpPr>
      <dsp:spPr>
        <a:xfrm>
          <a:off x="502720" y="3225851"/>
          <a:ext cx="7038091" cy="6789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023" tIns="0" rIns="266023" bIns="0" numCol="1" spcCol="1270" anchor="ctr" anchorCtr="0">
          <a:noAutofit/>
        </a:bodyPr>
        <a:lstStyle/>
        <a:p>
          <a:pPr marL="0" lvl="0" indent="0" algn="l" defTabSz="1022350">
            <a:lnSpc>
              <a:spcPct val="90000"/>
            </a:lnSpc>
            <a:spcBef>
              <a:spcPct val="0"/>
            </a:spcBef>
            <a:spcAft>
              <a:spcPct val="35000"/>
            </a:spcAft>
            <a:buNone/>
          </a:pPr>
          <a:r>
            <a:rPr lang="pl-PL" sz="2300" kern="1200" dirty="0"/>
            <a:t>Teorie społecznego uczenia się i teorie poznawcze</a:t>
          </a:r>
        </a:p>
      </dsp:txBody>
      <dsp:txXfrm>
        <a:off x="535864" y="3258995"/>
        <a:ext cx="6971803" cy="612672"/>
      </dsp:txXfrm>
    </dsp:sp>
    <dsp:sp modelId="{E6625033-DAAB-4DA0-A039-3322571DB9D9}">
      <dsp:nvSpPr>
        <dsp:cNvPr id="0" name=""/>
        <dsp:cNvSpPr/>
      </dsp:nvSpPr>
      <dsp:spPr>
        <a:xfrm>
          <a:off x="0" y="4608611"/>
          <a:ext cx="10054416" cy="579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C71CE2-EF05-4280-95DF-B41C364CEE6E}">
      <dsp:nvSpPr>
        <dsp:cNvPr id="0" name=""/>
        <dsp:cNvSpPr/>
      </dsp:nvSpPr>
      <dsp:spPr>
        <a:xfrm>
          <a:off x="502720" y="4269131"/>
          <a:ext cx="7038091" cy="6789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023" tIns="0" rIns="266023" bIns="0" numCol="1" spcCol="1270" anchor="ctr" anchorCtr="0">
          <a:noAutofit/>
        </a:bodyPr>
        <a:lstStyle/>
        <a:p>
          <a:pPr marL="0" lvl="0" indent="0" algn="l" defTabSz="1022350">
            <a:lnSpc>
              <a:spcPct val="90000"/>
            </a:lnSpc>
            <a:spcBef>
              <a:spcPct val="0"/>
            </a:spcBef>
            <a:spcAft>
              <a:spcPct val="35000"/>
            </a:spcAft>
            <a:buNone/>
          </a:pPr>
          <a:r>
            <a:rPr lang="pl-PL" sz="2300" kern="1200"/>
            <a:t>Teorie jaźni</a:t>
          </a:r>
        </a:p>
      </dsp:txBody>
      <dsp:txXfrm>
        <a:off x="535864" y="4302275"/>
        <a:ext cx="6971803" cy="6126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689A6-39B2-4188-A0BA-ABB55C74D6AA}">
      <dsp:nvSpPr>
        <dsp:cNvPr id="0" name=""/>
        <dsp:cNvSpPr/>
      </dsp:nvSpPr>
      <dsp:spPr>
        <a:xfrm>
          <a:off x="1381" y="840564"/>
          <a:ext cx="2339255" cy="58481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pl-PL" sz="3300" kern="1200"/>
            <a:t>Krew </a:t>
          </a:r>
        </a:p>
      </dsp:txBody>
      <dsp:txXfrm>
        <a:off x="18510" y="857693"/>
        <a:ext cx="2304997" cy="550555"/>
      </dsp:txXfrm>
    </dsp:sp>
    <dsp:sp modelId="{3144228A-3E2C-4326-A7BA-ABF929FAFEC4}">
      <dsp:nvSpPr>
        <dsp:cNvPr id="0" name=""/>
        <dsp:cNvSpPr/>
      </dsp:nvSpPr>
      <dsp:spPr>
        <a:xfrm rot="5400000">
          <a:off x="1119838" y="1476549"/>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E4BD24E-E724-4A1E-86C2-257B98BD2E97}">
      <dsp:nvSpPr>
        <dsp:cNvPr id="0" name=""/>
        <dsp:cNvSpPr/>
      </dsp:nvSpPr>
      <dsp:spPr>
        <a:xfrm>
          <a:off x="1381" y="1630063"/>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temperament sangwiniczny </a:t>
          </a:r>
        </a:p>
      </dsp:txBody>
      <dsp:txXfrm>
        <a:off x="18510" y="1647192"/>
        <a:ext cx="2304997" cy="550555"/>
      </dsp:txXfrm>
    </dsp:sp>
    <dsp:sp modelId="{8D3CA2F0-7CD8-4367-AFBB-E8B05D8C117F}">
      <dsp:nvSpPr>
        <dsp:cNvPr id="0" name=""/>
        <dsp:cNvSpPr/>
      </dsp:nvSpPr>
      <dsp:spPr>
        <a:xfrm rot="5400000">
          <a:off x="1119838" y="2266048"/>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BA9CAD4-F908-4398-9660-B53E1679BB83}">
      <dsp:nvSpPr>
        <dsp:cNvPr id="0" name=""/>
        <dsp:cNvSpPr/>
      </dsp:nvSpPr>
      <dsp:spPr>
        <a:xfrm>
          <a:off x="1381" y="2419561"/>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wesoły i aktywny</a:t>
          </a:r>
        </a:p>
      </dsp:txBody>
      <dsp:txXfrm>
        <a:off x="18510" y="2436690"/>
        <a:ext cx="2304997" cy="550555"/>
      </dsp:txXfrm>
    </dsp:sp>
    <dsp:sp modelId="{795A610C-5C09-4CF4-8D6E-417985D46ACB}">
      <dsp:nvSpPr>
        <dsp:cNvPr id="0" name=""/>
        <dsp:cNvSpPr/>
      </dsp:nvSpPr>
      <dsp:spPr>
        <a:xfrm>
          <a:off x="2668133" y="840564"/>
          <a:ext cx="2339255" cy="58481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pl-PL" sz="3300" kern="1200"/>
            <a:t>Flegma </a:t>
          </a:r>
        </a:p>
      </dsp:txBody>
      <dsp:txXfrm>
        <a:off x="2685262" y="857693"/>
        <a:ext cx="2304997" cy="550555"/>
      </dsp:txXfrm>
    </dsp:sp>
    <dsp:sp modelId="{C4CD4C0D-1BB1-4940-8CF7-425A6532928C}">
      <dsp:nvSpPr>
        <dsp:cNvPr id="0" name=""/>
        <dsp:cNvSpPr/>
      </dsp:nvSpPr>
      <dsp:spPr>
        <a:xfrm rot="5400000">
          <a:off x="3786589" y="1476549"/>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5847CBE-3C16-43CB-ABBC-BEC07AC3E8D7}">
      <dsp:nvSpPr>
        <dsp:cNvPr id="0" name=""/>
        <dsp:cNvSpPr/>
      </dsp:nvSpPr>
      <dsp:spPr>
        <a:xfrm>
          <a:off x="2668133" y="1630063"/>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temperament flegmatyczny </a:t>
          </a:r>
        </a:p>
      </dsp:txBody>
      <dsp:txXfrm>
        <a:off x="2685262" y="1647192"/>
        <a:ext cx="2304997" cy="550555"/>
      </dsp:txXfrm>
    </dsp:sp>
    <dsp:sp modelId="{989D7808-7DD5-4E15-AB11-69D497DB9400}">
      <dsp:nvSpPr>
        <dsp:cNvPr id="0" name=""/>
        <dsp:cNvSpPr/>
      </dsp:nvSpPr>
      <dsp:spPr>
        <a:xfrm rot="5400000">
          <a:off x="3786589" y="2266048"/>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21EEE27-77F2-4616-9D3B-4D1936A93371}">
      <dsp:nvSpPr>
        <dsp:cNvPr id="0" name=""/>
        <dsp:cNvSpPr/>
      </dsp:nvSpPr>
      <dsp:spPr>
        <a:xfrm>
          <a:off x="2668133" y="2419561"/>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apatyczny i ospały</a:t>
          </a:r>
        </a:p>
      </dsp:txBody>
      <dsp:txXfrm>
        <a:off x="2685262" y="2436690"/>
        <a:ext cx="2304997" cy="550555"/>
      </dsp:txXfrm>
    </dsp:sp>
    <dsp:sp modelId="{328FD391-58F1-498B-8EBE-9CEFDFBBE10C}">
      <dsp:nvSpPr>
        <dsp:cNvPr id="0" name=""/>
        <dsp:cNvSpPr/>
      </dsp:nvSpPr>
      <dsp:spPr>
        <a:xfrm>
          <a:off x="5334884" y="840564"/>
          <a:ext cx="2339255" cy="58481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pl-PL" sz="3300" kern="1200" dirty="0"/>
            <a:t>Czarna żółć </a:t>
          </a:r>
        </a:p>
      </dsp:txBody>
      <dsp:txXfrm>
        <a:off x="5352013" y="857693"/>
        <a:ext cx="2304997" cy="550555"/>
      </dsp:txXfrm>
    </dsp:sp>
    <dsp:sp modelId="{BBBFF2F4-513A-4A42-A385-6D1500E1149E}">
      <dsp:nvSpPr>
        <dsp:cNvPr id="0" name=""/>
        <dsp:cNvSpPr/>
      </dsp:nvSpPr>
      <dsp:spPr>
        <a:xfrm rot="5400000">
          <a:off x="6453340" y="1476549"/>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892485C-BDA4-4D01-BA68-75DD2F06629E}">
      <dsp:nvSpPr>
        <dsp:cNvPr id="0" name=""/>
        <dsp:cNvSpPr/>
      </dsp:nvSpPr>
      <dsp:spPr>
        <a:xfrm>
          <a:off x="5334884" y="1630063"/>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temperament melancholiczny </a:t>
          </a:r>
        </a:p>
      </dsp:txBody>
      <dsp:txXfrm>
        <a:off x="5352013" y="1647192"/>
        <a:ext cx="2304997" cy="550555"/>
      </dsp:txXfrm>
    </dsp:sp>
    <dsp:sp modelId="{AC49B5D3-1F64-4444-AA0B-17CB6AEBE258}">
      <dsp:nvSpPr>
        <dsp:cNvPr id="0" name=""/>
        <dsp:cNvSpPr/>
      </dsp:nvSpPr>
      <dsp:spPr>
        <a:xfrm rot="5400000">
          <a:off x="6453340" y="2266048"/>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27E3F6F-44FA-4B29-99F7-65FE143D133B}">
      <dsp:nvSpPr>
        <dsp:cNvPr id="0" name=""/>
        <dsp:cNvSpPr/>
      </dsp:nvSpPr>
      <dsp:spPr>
        <a:xfrm>
          <a:off x="5334884" y="2419561"/>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smutny i zadumany</a:t>
          </a:r>
        </a:p>
      </dsp:txBody>
      <dsp:txXfrm>
        <a:off x="5352013" y="2436690"/>
        <a:ext cx="2304997" cy="550555"/>
      </dsp:txXfrm>
    </dsp:sp>
    <dsp:sp modelId="{B98CB176-66AD-4D14-A8B5-2BB051960F4F}">
      <dsp:nvSpPr>
        <dsp:cNvPr id="0" name=""/>
        <dsp:cNvSpPr/>
      </dsp:nvSpPr>
      <dsp:spPr>
        <a:xfrm>
          <a:off x="8001635" y="840564"/>
          <a:ext cx="2339255" cy="584813"/>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pl-PL" sz="3300" kern="1200"/>
            <a:t>Żółć</a:t>
          </a:r>
        </a:p>
      </dsp:txBody>
      <dsp:txXfrm>
        <a:off x="8018764" y="857693"/>
        <a:ext cx="2304997" cy="550555"/>
      </dsp:txXfrm>
    </dsp:sp>
    <dsp:sp modelId="{105D1D20-2E4D-4489-AEC8-A9496429B070}">
      <dsp:nvSpPr>
        <dsp:cNvPr id="0" name=""/>
        <dsp:cNvSpPr/>
      </dsp:nvSpPr>
      <dsp:spPr>
        <a:xfrm rot="5400000">
          <a:off x="9120092" y="1476549"/>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3DF638C-DA6A-46CA-9752-8CD67166CD5D}">
      <dsp:nvSpPr>
        <dsp:cNvPr id="0" name=""/>
        <dsp:cNvSpPr/>
      </dsp:nvSpPr>
      <dsp:spPr>
        <a:xfrm>
          <a:off x="8001635" y="1630063"/>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temperament choleryczny </a:t>
          </a:r>
        </a:p>
      </dsp:txBody>
      <dsp:txXfrm>
        <a:off x="8018764" y="1647192"/>
        <a:ext cx="2304997" cy="550555"/>
      </dsp:txXfrm>
    </dsp:sp>
    <dsp:sp modelId="{65F90610-B859-4C57-B42B-DE103C00A0F7}">
      <dsp:nvSpPr>
        <dsp:cNvPr id="0" name=""/>
        <dsp:cNvSpPr/>
      </dsp:nvSpPr>
      <dsp:spPr>
        <a:xfrm rot="5400000">
          <a:off x="9120092" y="2266048"/>
          <a:ext cx="102342" cy="102342"/>
        </a:xfrm>
        <a:prstGeom prst="rightArrow">
          <a:avLst>
            <a:gd name="adj1" fmla="val 667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8C69B92-085F-42A2-9B4C-1F55170E2273}">
      <dsp:nvSpPr>
        <dsp:cNvPr id="0" name=""/>
        <dsp:cNvSpPr/>
      </dsp:nvSpPr>
      <dsp:spPr>
        <a:xfrm>
          <a:off x="8001635" y="2419561"/>
          <a:ext cx="2339255" cy="584813"/>
        </a:xfrm>
        <a:prstGeom prst="roundRect">
          <a:avLst>
            <a:gd name="adj" fmla="val 1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l-PL" sz="1800" kern="1200"/>
            <a:t>łatwo wpadający w złość i pobudliwy </a:t>
          </a:r>
        </a:p>
      </dsp:txBody>
      <dsp:txXfrm>
        <a:off x="8018764" y="2436690"/>
        <a:ext cx="2304997" cy="5505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2525A-0B78-4CD1-95E0-A14C5BD01552}">
      <dsp:nvSpPr>
        <dsp:cNvPr id="0" name=""/>
        <dsp:cNvSpPr/>
      </dsp:nvSpPr>
      <dsp:spPr>
        <a:xfrm>
          <a:off x="7337" y="936000"/>
          <a:ext cx="2904008" cy="871202"/>
        </a:xfrm>
        <a:prstGeom prst="chevron">
          <a:avLst>
            <a:gd name="adj" fmla="val 3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7569" tIns="107569" rIns="107569" bIns="107569" numCol="1" spcCol="1270" anchor="ctr" anchorCtr="0">
          <a:noAutofit/>
        </a:bodyPr>
        <a:lstStyle/>
        <a:p>
          <a:pPr marL="0" lvl="0" indent="0" algn="ctr" defTabSz="1022350">
            <a:lnSpc>
              <a:spcPct val="90000"/>
            </a:lnSpc>
            <a:spcBef>
              <a:spcPct val="0"/>
            </a:spcBef>
            <a:spcAft>
              <a:spcPct val="35000"/>
            </a:spcAft>
            <a:buNone/>
          </a:pPr>
          <a:r>
            <a:rPr lang="pl-PL" sz="2300" kern="1200" dirty="0"/>
            <a:t>ekstrawersja</a:t>
          </a:r>
        </a:p>
      </dsp:txBody>
      <dsp:txXfrm>
        <a:off x="268698" y="936000"/>
        <a:ext cx="2381286" cy="871202"/>
      </dsp:txXfrm>
    </dsp:sp>
    <dsp:sp modelId="{B6F269A3-A13E-4F2E-81E7-00E80CD952C0}">
      <dsp:nvSpPr>
        <dsp:cNvPr id="0" name=""/>
        <dsp:cNvSpPr/>
      </dsp:nvSpPr>
      <dsp:spPr>
        <a:xfrm>
          <a:off x="7337" y="1807202"/>
          <a:ext cx="2642647" cy="1936798"/>
        </a:xfrm>
        <a:prstGeom prst="rect">
          <a:avLst/>
        </a:prstGeom>
        <a:solidFill>
          <a:schemeClr val="lt1">
            <a:alpha val="90000"/>
            <a:tint val="40000"/>
            <a:hueOff val="0"/>
            <a:satOff val="0"/>
            <a:lumOff val="0"/>
            <a:alphaOff val="0"/>
          </a:schemeClr>
        </a:solidFill>
        <a:ln w="6350" cap="flat" cmpd="sng" algn="ctr">
          <a:solidFill>
            <a:schemeClr val="dk2">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08828" tIns="208828" rIns="208828" bIns="417656" numCol="1" spcCol="1270" anchor="t" anchorCtr="0">
          <a:noAutofit/>
        </a:bodyPr>
        <a:lstStyle/>
        <a:p>
          <a:pPr marL="0" lvl="0" indent="0" algn="l" defTabSz="755650">
            <a:lnSpc>
              <a:spcPct val="90000"/>
            </a:lnSpc>
            <a:spcBef>
              <a:spcPct val="0"/>
            </a:spcBef>
            <a:spcAft>
              <a:spcPct val="35000"/>
            </a:spcAft>
            <a:buNone/>
          </a:pPr>
          <a:r>
            <a:rPr lang="pl-PL" sz="1700" kern="1200"/>
            <a:t>ukierunkowany na zewnątrz</a:t>
          </a:r>
        </a:p>
        <a:p>
          <a:pPr marL="0" lvl="0" indent="0" algn="l" defTabSz="755650">
            <a:lnSpc>
              <a:spcPct val="90000"/>
            </a:lnSpc>
            <a:spcBef>
              <a:spcPct val="0"/>
            </a:spcBef>
            <a:spcAft>
              <a:spcPct val="35000"/>
            </a:spcAft>
            <a:buNone/>
          </a:pPr>
          <a:r>
            <a:rPr lang="pl-PL" sz="1700" kern="1200"/>
            <a:t>ukierunkowany  do wewnątrz</a:t>
          </a:r>
        </a:p>
      </dsp:txBody>
      <dsp:txXfrm>
        <a:off x="7337" y="1807202"/>
        <a:ext cx="2642647" cy="1936798"/>
      </dsp:txXfrm>
    </dsp:sp>
    <dsp:sp modelId="{94420EC6-238C-47B6-A83B-2F5521F84F15}">
      <dsp:nvSpPr>
        <dsp:cNvPr id="0" name=""/>
        <dsp:cNvSpPr/>
      </dsp:nvSpPr>
      <dsp:spPr>
        <a:xfrm>
          <a:off x="2868186" y="936000"/>
          <a:ext cx="2904008" cy="871202"/>
        </a:xfrm>
        <a:prstGeom prst="chevron">
          <a:avLst>
            <a:gd name="adj" fmla="val 3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7569" tIns="107569" rIns="107569" bIns="107569" numCol="1" spcCol="1270" anchor="ctr" anchorCtr="0">
          <a:noAutofit/>
        </a:bodyPr>
        <a:lstStyle/>
        <a:p>
          <a:pPr marL="0" lvl="0" indent="0" algn="ctr" defTabSz="1022350">
            <a:lnSpc>
              <a:spcPct val="90000"/>
            </a:lnSpc>
            <a:spcBef>
              <a:spcPct val="0"/>
            </a:spcBef>
            <a:spcAft>
              <a:spcPct val="35000"/>
            </a:spcAft>
            <a:buNone/>
          </a:pPr>
          <a:r>
            <a:rPr lang="pl-PL" sz="2300" kern="1200" dirty="0"/>
            <a:t>neurotyczność</a:t>
          </a:r>
        </a:p>
      </dsp:txBody>
      <dsp:txXfrm>
        <a:off x="3129547" y="936000"/>
        <a:ext cx="2381286" cy="871202"/>
      </dsp:txXfrm>
    </dsp:sp>
    <dsp:sp modelId="{ECE9D8DD-CDA2-4141-85E5-547D56D5394C}">
      <dsp:nvSpPr>
        <dsp:cNvPr id="0" name=""/>
        <dsp:cNvSpPr/>
      </dsp:nvSpPr>
      <dsp:spPr>
        <a:xfrm>
          <a:off x="2868186" y="1807202"/>
          <a:ext cx="2642647" cy="1936798"/>
        </a:xfrm>
        <a:prstGeom prst="rect">
          <a:avLst/>
        </a:prstGeom>
        <a:solidFill>
          <a:schemeClr val="lt1">
            <a:alpha val="90000"/>
            <a:tint val="40000"/>
            <a:hueOff val="0"/>
            <a:satOff val="0"/>
            <a:lumOff val="0"/>
            <a:alphaOff val="0"/>
          </a:schemeClr>
        </a:solidFill>
        <a:ln w="6350" cap="flat" cmpd="sng" algn="ctr">
          <a:solidFill>
            <a:schemeClr val="dk2">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08828" tIns="208828" rIns="208828" bIns="417656" numCol="1" spcCol="1270" anchor="t" anchorCtr="0">
          <a:noAutofit/>
        </a:bodyPr>
        <a:lstStyle/>
        <a:p>
          <a:pPr marL="0" lvl="0" indent="0" algn="l" defTabSz="755650">
            <a:lnSpc>
              <a:spcPct val="90000"/>
            </a:lnSpc>
            <a:spcBef>
              <a:spcPct val="0"/>
            </a:spcBef>
            <a:spcAft>
              <a:spcPct val="35000"/>
            </a:spcAft>
            <a:buNone/>
          </a:pPr>
          <a:r>
            <a:rPr lang="pl-PL" sz="1700" kern="1200"/>
            <a:t>zrównoważony emocjonalnie</a:t>
          </a:r>
        </a:p>
        <a:p>
          <a:pPr marL="0" lvl="0" indent="0" algn="l" defTabSz="755650">
            <a:lnSpc>
              <a:spcPct val="90000"/>
            </a:lnSpc>
            <a:spcBef>
              <a:spcPct val="0"/>
            </a:spcBef>
            <a:spcAft>
              <a:spcPct val="35000"/>
            </a:spcAft>
            <a:buNone/>
          </a:pPr>
          <a:r>
            <a:rPr lang="pl-PL" sz="1700" kern="1200"/>
            <a:t>niezrównowazony emocjonalnie</a:t>
          </a:r>
        </a:p>
      </dsp:txBody>
      <dsp:txXfrm>
        <a:off x="2868186" y="1807202"/>
        <a:ext cx="2642647" cy="1936798"/>
      </dsp:txXfrm>
    </dsp:sp>
    <dsp:sp modelId="{F686039F-EC47-41FC-B371-97CEB96BA0E2}">
      <dsp:nvSpPr>
        <dsp:cNvPr id="0" name=""/>
        <dsp:cNvSpPr/>
      </dsp:nvSpPr>
      <dsp:spPr>
        <a:xfrm>
          <a:off x="5729035" y="936000"/>
          <a:ext cx="2904008" cy="871202"/>
        </a:xfrm>
        <a:prstGeom prst="chevron">
          <a:avLst>
            <a:gd name="adj" fmla="val 3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7569" tIns="107569" rIns="107569" bIns="107569" numCol="1" spcCol="1270" anchor="ctr" anchorCtr="0">
          <a:noAutofit/>
        </a:bodyPr>
        <a:lstStyle/>
        <a:p>
          <a:pPr marL="0" lvl="0" indent="0" algn="ctr" defTabSz="1022350">
            <a:lnSpc>
              <a:spcPct val="90000"/>
            </a:lnSpc>
            <a:spcBef>
              <a:spcPct val="0"/>
            </a:spcBef>
            <a:spcAft>
              <a:spcPct val="35000"/>
            </a:spcAft>
            <a:buNone/>
          </a:pPr>
          <a:r>
            <a:rPr lang="pl-PL" sz="2300" kern="1200"/>
            <a:t>psychopatyczność</a:t>
          </a:r>
        </a:p>
      </dsp:txBody>
      <dsp:txXfrm>
        <a:off x="5990396" y="936000"/>
        <a:ext cx="2381286" cy="871202"/>
      </dsp:txXfrm>
    </dsp:sp>
    <dsp:sp modelId="{AAAB7619-38EE-4680-8012-CFB65BBCE7B4}">
      <dsp:nvSpPr>
        <dsp:cNvPr id="0" name=""/>
        <dsp:cNvSpPr/>
      </dsp:nvSpPr>
      <dsp:spPr>
        <a:xfrm>
          <a:off x="5729035" y="1807202"/>
          <a:ext cx="2642647" cy="1936798"/>
        </a:xfrm>
        <a:prstGeom prst="rect">
          <a:avLst/>
        </a:prstGeom>
        <a:solidFill>
          <a:schemeClr val="lt1">
            <a:alpha val="90000"/>
            <a:tint val="40000"/>
            <a:hueOff val="0"/>
            <a:satOff val="0"/>
            <a:lumOff val="0"/>
            <a:alphaOff val="0"/>
          </a:schemeClr>
        </a:solidFill>
        <a:ln w="6350" cap="flat" cmpd="sng" algn="ctr">
          <a:solidFill>
            <a:schemeClr val="dk2">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08828" tIns="208828" rIns="208828" bIns="417656" numCol="1" spcCol="1270" anchor="t" anchorCtr="0">
          <a:noAutofit/>
        </a:bodyPr>
        <a:lstStyle/>
        <a:p>
          <a:pPr marL="0" lvl="0" indent="0" algn="l" defTabSz="755650">
            <a:lnSpc>
              <a:spcPct val="90000"/>
            </a:lnSpc>
            <a:spcBef>
              <a:spcPct val="0"/>
            </a:spcBef>
            <a:spcAft>
              <a:spcPct val="35000"/>
            </a:spcAft>
            <a:buNone/>
          </a:pPr>
          <a:r>
            <a:rPr lang="pl-PL" sz="1700" kern="1200"/>
            <a:t>uprzejmy i liczący się z innymi</a:t>
          </a:r>
        </a:p>
        <a:p>
          <a:pPr marL="0" lvl="0" indent="0" algn="l" defTabSz="755650">
            <a:lnSpc>
              <a:spcPct val="90000"/>
            </a:lnSpc>
            <a:spcBef>
              <a:spcPct val="0"/>
            </a:spcBef>
            <a:spcAft>
              <a:spcPct val="35000"/>
            </a:spcAft>
            <a:buNone/>
          </a:pPr>
          <a:r>
            <a:rPr lang="pl-PL" sz="1700" kern="1200"/>
            <a:t>agresywny i aspołeczny</a:t>
          </a:r>
        </a:p>
      </dsp:txBody>
      <dsp:txXfrm>
        <a:off x="5729035" y="1807202"/>
        <a:ext cx="2642647" cy="19367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18.05.2025</a:t>
            </a:fld>
            <a:endParaRPr lang="pl-PL" dirty="0"/>
          </a:p>
        </p:txBody>
      </p:sp>
      <p:sp>
        <p:nvSpPr>
          <p:cNvPr id="4" name="Symbol zastępczy obrazu slajdu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dirty="0"/>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18.05.2025</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cSld name="Pusty">
    <p:spTree>
      <p:nvGrpSpPr>
        <p:cNvPr id="1" name=""/>
        <p:cNvGrpSpPr/>
        <p:nvPr/>
      </p:nvGrpSpPr>
      <p:grpSpPr>
        <a:xfrm>
          <a:off x="0" y="0"/>
          <a:ext cx="0" cy="0"/>
          <a:chOff x="0" y="0"/>
          <a:chExt cx="0" cy="0"/>
        </a:xfrm>
      </p:grpSpPr>
      <p:sp>
        <p:nvSpPr>
          <p:cNvPr id="5" name="Rectangle 4"/>
          <p:cNvSpPr/>
          <p:nvPr/>
        </p:nvSpPr>
        <p:spPr>
          <a:xfrm>
            <a:off x="2785" y="7055697"/>
            <a:ext cx="10689029" cy="5039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3" y="6982410"/>
            <a:ext cx="10689029" cy="705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pPr/>
              <a:t>5/18/2025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23015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18.05.2025</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18.05.2025</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dirty="0"/>
              <a:t>Kliknij ikonę, aby dodać obraz</a:t>
            </a:r>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 id="2147483741" r:id="rId11"/>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3"/>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5"/>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385877" y="3419797"/>
            <a:ext cx="7920115" cy="738194"/>
          </a:xfrm>
        </p:spPr>
        <p:txBody>
          <a:bodyPr>
            <a:normAutofit/>
          </a:bodyPr>
          <a:lstStyle/>
          <a:p>
            <a:r>
              <a:rPr lang="pl-PL" sz="4800" dirty="0"/>
              <a:t>Osobowość człowieka</a:t>
            </a:r>
          </a:p>
        </p:txBody>
      </p:sp>
      <p:sp>
        <p:nvSpPr>
          <p:cNvPr id="5" name="Podtytuł 4">
            <a:extLst>
              <a:ext uri="{FF2B5EF4-FFF2-40B4-BE49-F238E27FC236}">
                <a16:creationId xmlns:a16="http://schemas.microsoft.com/office/drawing/2014/main" id="{0F4B11A1-2445-C731-5567-0EBA6FAF8969}"/>
              </a:ext>
            </a:extLst>
          </p:cNvPr>
          <p:cNvSpPr>
            <a:spLocks noGrp="1"/>
          </p:cNvSpPr>
          <p:nvPr>
            <p:ph type="subTitle" idx="1"/>
          </p:nvPr>
        </p:nvSpPr>
        <p:spPr/>
        <p:txBody>
          <a:bodyPr/>
          <a:lstStyle/>
          <a:p>
            <a:r>
              <a:rPr lang="pl-PL" dirty="0"/>
              <a:t>Agnieszka Florczak</a:t>
            </a:r>
          </a:p>
        </p:txBody>
      </p:sp>
      <p:sp>
        <p:nvSpPr>
          <p:cNvPr id="2" name="Symbol zastępczy daty 1">
            <a:extLst>
              <a:ext uri="{FF2B5EF4-FFF2-40B4-BE49-F238E27FC236}">
                <a16:creationId xmlns:a16="http://schemas.microsoft.com/office/drawing/2014/main" id="{01A395D3-35E7-4FC6-9F13-A51704F85134}"/>
              </a:ext>
            </a:extLst>
          </p:cNvPr>
          <p:cNvSpPr>
            <a:spLocks noGrp="1"/>
          </p:cNvSpPr>
          <p:nvPr>
            <p:ph type="dt" sz="half" idx="10"/>
          </p:nvPr>
        </p:nvSpPr>
        <p:spPr/>
        <p:txBody>
          <a:bodyPr/>
          <a:lstStyle/>
          <a:p>
            <a:fld id="{A83385F5-A64F-428D-9CAC-5D502640F501}" type="datetime1">
              <a:rPr lang="pl-PL" smtClean="0"/>
              <a:t>18.05.2025</a:t>
            </a:fld>
            <a:endParaRPr lang="pl-PL" dirty="0"/>
          </a:p>
        </p:txBody>
      </p:sp>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65387" y="899836"/>
            <a:ext cx="9000520" cy="1080001"/>
          </a:xfrm>
        </p:spPr>
        <p:txBody>
          <a:bodyPr>
            <a:normAutofit fontScale="90000"/>
          </a:bodyPr>
          <a:lstStyle/>
          <a:p>
            <a:pPr>
              <a:lnSpc>
                <a:spcPct val="100000"/>
              </a:lnSpc>
            </a:pPr>
            <a:r>
              <a:rPr lang="pl-PL" sz="4000" dirty="0"/>
              <a:t>Kategoryzacja według typów</a:t>
            </a:r>
            <a:br>
              <a:rPr lang="pl-PL" sz="4000" dirty="0"/>
            </a:br>
            <a:r>
              <a:rPr lang="pl-PL" sz="4000" dirty="0"/>
              <a:t>Typologia Hipokratesa/Galena</a:t>
            </a:r>
          </a:p>
        </p:txBody>
      </p:sp>
      <p:sp>
        <p:nvSpPr>
          <p:cNvPr id="3" name="Podtytuł 2"/>
          <p:cNvSpPr>
            <a:spLocks noGrp="1"/>
          </p:cNvSpPr>
          <p:nvPr>
            <p:ph idx="1"/>
          </p:nvPr>
        </p:nvSpPr>
        <p:spPr>
          <a:xfrm>
            <a:off x="287857" y="2391387"/>
            <a:ext cx="9972171" cy="3768406"/>
          </a:xfrm>
        </p:spPr>
        <p:txBody>
          <a:bodyPr>
            <a:normAutofit/>
          </a:bodyPr>
          <a:lstStyle/>
          <a:p>
            <a:endParaRPr lang="pl-PL" sz="2806" dirty="0"/>
          </a:p>
          <a:p>
            <a:endParaRPr lang="pl-PL" sz="2806" dirty="0"/>
          </a:p>
        </p:txBody>
      </p:sp>
      <p:graphicFrame>
        <p:nvGraphicFramePr>
          <p:cNvPr id="8" name="Diagram 7"/>
          <p:cNvGraphicFramePr/>
          <p:nvPr>
            <p:extLst>
              <p:ext uri="{D42A27DB-BD31-4B8C-83A1-F6EECF244321}">
                <p14:modId xmlns:p14="http://schemas.microsoft.com/office/powerpoint/2010/main" val="3308565886"/>
              </p:ext>
            </p:extLst>
          </p:nvPr>
        </p:nvGraphicFramePr>
        <p:xfrm>
          <a:off x="164489" y="2376536"/>
          <a:ext cx="10342273" cy="3844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7940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a:t>Test osobowości</a:t>
            </a:r>
          </a:p>
        </p:txBody>
      </p:sp>
      <p:pic>
        <p:nvPicPr>
          <p:cNvPr id="6146" name="Picture 2" descr="Znalezione obrazy dla zapytania tes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33538" y="1977999"/>
            <a:ext cx="7056784" cy="4679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363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a:t>Test osobowości</a:t>
            </a:r>
          </a:p>
        </p:txBody>
      </p:sp>
      <p:sp>
        <p:nvSpPr>
          <p:cNvPr id="3" name="Symbol zastępczy zawartości 2"/>
          <p:cNvSpPr>
            <a:spLocks noGrp="1"/>
          </p:cNvSpPr>
          <p:nvPr>
            <p:ph idx="1"/>
          </p:nvPr>
        </p:nvSpPr>
        <p:spPr/>
        <p:txBody>
          <a:bodyPr/>
          <a:lstStyle/>
          <a:p>
            <a:r>
              <a:rPr lang="pl-PL" sz="2105" dirty="0"/>
              <a:t>Po rozwiązaniu testu proszę zliczyć w każdej kolumnie ilość znaków x.</a:t>
            </a:r>
          </a:p>
          <a:p>
            <a:r>
              <a:rPr lang="pl-PL" sz="2105" dirty="0"/>
              <a:t>Proszę wpisać tę liczbę w puste pola „suma”. Następnie proszę zsumować  kolumny z testu „Mocne strony” i „Słabe strony”.</a:t>
            </a:r>
          </a:p>
          <a:p>
            <a:r>
              <a:rPr lang="pl-PL" dirty="0"/>
              <a:t>Typ osobowości:</a:t>
            </a:r>
          </a:p>
          <a:p>
            <a:endParaRPr lang="pl-PL" dirty="0"/>
          </a:p>
          <a:p>
            <a:endParaRPr lang="pl-PL" dirty="0"/>
          </a:p>
          <a:p>
            <a:endParaRPr lang="pl-PL" dirty="0"/>
          </a:p>
        </p:txBody>
      </p:sp>
      <p:graphicFrame>
        <p:nvGraphicFramePr>
          <p:cNvPr id="4" name="Tabela 3"/>
          <p:cNvGraphicFramePr>
            <a:graphicFrameLocks noGrp="1"/>
          </p:cNvGraphicFramePr>
          <p:nvPr/>
        </p:nvGraphicFramePr>
        <p:xfrm>
          <a:off x="1182268" y="3908343"/>
          <a:ext cx="8574011" cy="1713318"/>
        </p:xfrm>
        <a:graphic>
          <a:graphicData uri="http://schemas.openxmlformats.org/drawingml/2006/table">
            <a:tbl>
              <a:tblPr firstRow="1" bandRow="1">
                <a:tableStyleId>{5C22544A-7EE6-4342-B048-85BDC9FD1C3A}</a:tableStyleId>
              </a:tblPr>
              <a:tblGrid>
                <a:gridCol w="935534">
                  <a:extLst>
                    <a:ext uri="{9D8B030D-6E8A-4147-A177-3AD203B41FA5}">
                      <a16:colId xmlns:a16="http://schemas.microsoft.com/office/drawing/2014/main" val="20000"/>
                    </a:ext>
                  </a:extLst>
                </a:gridCol>
                <a:gridCol w="1881348">
                  <a:extLst>
                    <a:ext uri="{9D8B030D-6E8A-4147-A177-3AD203B41FA5}">
                      <a16:colId xmlns:a16="http://schemas.microsoft.com/office/drawing/2014/main" val="20001"/>
                    </a:ext>
                  </a:extLst>
                </a:gridCol>
                <a:gridCol w="1757981">
                  <a:extLst>
                    <a:ext uri="{9D8B030D-6E8A-4147-A177-3AD203B41FA5}">
                      <a16:colId xmlns:a16="http://schemas.microsoft.com/office/drawing/2014/main" val="20002"/>
                    </a:ext>
                  </a:extLst>
                </a:gridCol>
                <a:gridCol w="2284346">
                  <a:extLst>
                    <a:ext uri="{9D8B030D-6E8A-4147-A177-3AD203B41FA5}">
                      <a16:colId xmlns:a16="http://schemas.microsoft.com/office/drawing/2014/main" val="20003"/>
                    </a:ext>
                  </a:extLst>
                </a:gridCol>
                <a:gridCol w="1714802">
                  <a:extLst>
                    <a:ext uri="{9D8B030D-6E8A-4147-A177-3AD203B41FA5}">
                      <a16:colId xmlns:a16="http://schemas.microsoft.com/office/drawing/2014/main" val="20004"/>
                    </a:ext>
                  </a:extLst>
                </a:gridCol>
              </a:tblGrid>
              <a:tr h="856659">
                <a:tc>
                  <a:txBody>
                    <a:bodyPr/>
                    <a:lstStyle/>
                    <a:p>
                      <a:endParaRPr lang="pl-PL" sz="1700" dirty="0"/>
                    </a:p>
                  </a:txBody>
                  <a:tcPr marL="80189" marR="80189" marT="40094" marB="40094"/>
                </a:tc>
                <a:tc>
                  <a:txBody>
                    <a:bodyPr/>
                    <a:lstStyle/>
                    <a:p>
                      <a:pPr algn="ctr"/>
                      <a:r>
                        <a:rPr lang="pl-PL" sz="2500" dirty="0"/>
                        <a:t>SANGWINIK</a:t>
                      </a:r>
                    </a:p>
                  </a:txBody>
                  <a:tcPr marL="80189" marR="80189" marT="40094" marB="40094"/>
                </a:tc>
                <a:tc>
                  <a:txBody>
                    <a:bodyPr/>
                    <a:lstStyle/>
                    <a:p>
                      <a:pPr algn="ctr"/>
                      <a:r>
                        <a:rPr lang="pl-PL" sz="2500" dirty="0"/>
                        <a:t>CHOLERYK</a:t>
                      </a:r>
                    </a:p>
                  </a:txBody>
                  <a:tcPr marL="80189" marR="80189" marT="40094" marB="40094"/>
                </a:tc>
                <a:tc>
                  <a:txBody>
                    <a:bodyPr/>
                    <a:lstStyle/>
                    <a:p>
                      <a:pPr algn="ctr"/>
                      <a:r>
                        <a:rPr lang="pl-PL" sz="2500" dirty="0"/>
                        <a:t>MELANCHOLIK</a:t>
                      </a:r>
                    </a:p>
                  </a:txBody>
                  <a:tcPr marL="80189" marR="80189" marT="40094" marB="40094"/>
                </a:tc>
                <a:tc>
                  <a:txBody>
                    <a:bodyPr/>
                    <a:lstStyle/>
                    <a:p>
                      <a:pPr algn="ctr"/>
                      <a:r>
                        <a:rPr lang="pl-PL" sz="2500" dirty="0"/>
                        <a:t>FLEGMATYK</a:t>
                      </a:r>
                    </a:p>
                  </a:txBody>
                  <a:tcPr marL="80189" marR="80189" marT="40094" marB="40094"/>
                </a:tc>
                <a:extLst>
                  <a:ext uri="{0D108BD9-81ED-4DB2-BD59-A6C34878D82A}">
                    <a16:rowId xmlns:a16="http://schemas.microsoft.com/office/drawing/2014/main" val="10000"/>
                  </a:ext>
                </a:extLst>
              </a:tr>
              <a:tr h="856659">
                <a:tc>
                  <a:txBody>
                    <a:bodyPr/>
                    <a:lstStyle/>
                    <a:p>
                      <a:endParaRPr lang="pl-PL" sz="1700" dirty="0"/>
                    </a:p>
                    <a:p>
                      <a:r>
                        <a:rPr lang="pl-PL" sz="1700" dirty="0"/>
                        <a:t>SUMA X</a:t>
                      </a:r>
                    </a:p>
                  </a:txBody>
                  <a:tcPr marL="80189" marR="80189" marT="40094" marB="40094"/>
                </a:tc>
                <a:tc>
                  <a:txBody>
                    <a:bodyPr/>
                    <a:lstStyle/>
                    <a:p>
                      <a:endParaRPr lang="pl-PL" sz="1700" dirty="0"/>
                    </a:p>
                  </a:txBody>
                  <a:tcPr marL="80189" marR="80189" marT="40094" marB="40094"/>
                </a:tc>
                <a:tc>
                  <a:txBody>
                    <a:bodyPr/>
                    <a:lstStyle/>
                    <a:p>
                      <a:endParaRPr lang="pl-PL" sz="1700" dirty="0"/>
                    </a:p>
                  </a:txBody>
                  <a:tcPr marL="80189" marR="80189" marT="40094" marB="40094"/>
                </a:tc>
                <a:tc>
                  <a:txBody>
                    <a:bodyPr/>
                    <a:lstStyle/>
                    <a:p>
                      <a:endParaRPr lang="pl-PL" sz="1700" dirty="0"/>
                    </a:p>
                  </a:txBody>
                  <a:tcPr marL="80189" marR="80189" marT="40094" marB="40094"/>
                </a:tc>
                <a:tc>
                  <a:txBody>
                    <a:bodyPr/>
                    <a:lstStyle/>
                    <a:p>
                      <a:endParaRPr lang="pl-PL" sz="1700" dirty="0"/>
                    </a:p>
                  </a:txBody>
                  <a:tcPr marL="80189" marR="80189" marT="40094" marB="40094"/>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25525" y="899836"/>
            <a:ext cx="8640381" cy="1080001"/>
          </a:xfrm>
        </p:spPr>
        <p:txBody>
          <a:bodyPr anchor="t">
            <a:normAutofit/>
          </a:bodyPr>
          <a:lstStyle/>
          <a:p>
            <a:r>
              <a:rPr lang="pl-PL" sz="4000" dirty="0"/>
              <a:t>Trzy wymiary </a:t>
            </a:r>
            <a:r>
              <a:rPr lang="pl-PL" sz="4000" dirty="0" err="1"/>
              <a:t>Eysencka</a:t>
            </a:r>
            <a:br>
              <a:rPr lang="pl-PL" dirty="0"/>
            </a:br>
            <a:endParaRPr lang="pl-PL" dirty="0"/>
          </a:p>
        </p:txBody>
      </p:sp>
      <p:sp>
        <p:nvSpPr>
          <p:cNvPr id="9" name="Slide Number Placeholder 3">
            <a:extLst>
              <a:ext uri="{FF2B5EF4-FFF2-40B4-BE49-F238E27FC236}">
                <a16:creationId xmlns:a16="http://schemas.microsoft.com/office/drawing/2014/main" id="{A3108D1C-1945-06D1-A32F-69F631B59EE9}"/>
              </a:ext>
            </a:extLst>
          </p:cNvPr>
          <p:cNvSpPr>
            <a:spLocks noGrp="1"/>
          </p:cNvSpPr>
          <p:nvPr>
            <p:ph type="sldNum" sz="quarter" idx="10"/>
          </p:nvPr>
        </p:nvSpPr>
        <p:spPr>
          <a:xfrm>
            <a:off x="8585200" y="7019837"/>
            <a:ext cx="1080000" cy="180000"/>
          </a:xfrm>
        </p:spPr>
        <p:txBody>
          <a:bodyPr/>
          <a:lstStyle/>
          <a:p>
            <a:pPr>
              <a:spcAft>
                <a:spcPts val="600"/>
              </a:spcAft>
            </a:pPr>
            <a:fld id="{EB4015AA-59F6-416B-87A6-8E3D940284E2}" type="slidenum">
              <a:rPr lang="pl-PL" smtClean="0"/>
              <a:pPr>
                <a:spcAft>
                  <a:spcPts val="600"/>
                </a:spcAft>
              </a:pPr>
              <a:t>13</a:t>
            </a:fld>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1851532967"/>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Znalezione obrazy dla zapytania model piecioczynnikowy"/>
          <p:cNvPicPr>
            <a:picLocks noChangeAspect="1" noChangeArrowheads="1"/>
          </p:cNvPicPr>
          <p:nvPr/>
        </p:nvPicPr>
        <p:blipFill>
          <a:blip r:embed="rId2"/>
          <a:stretch>
            <a:fillRect/>
          </a:stretch>
        </p:blipFill>
        <p:spPr bwMode="auto">
          <a:xfrm>
            <a:off x="644790" y="254000"/>
            <a:ext cx="9402233" cy="705167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25525" y="899836"/>
            <a:ext cx="8640381" cy="1080001"/>
          </a:xfrm>
        </p:spPr>
        <p:txBody>
          <a:bodyPr anchor="t">
            <a:normAutofit/>
          </a:bodyPr>
          <a:lstStyle/>
          <a:p>
            <a:r>
              <a:rPr lang="pl-PL" sz="4000" dirty="0"/>
              <a:t>Czy jesteś ekstrawertykiem?</a:t>
            </a:r>
          </a:p>
        </p:txBody>
      </p:sp>
      <p:pic>
        <p:nvPicPr>
          <p:cNvPr id="6" name="Symbol zastępczy zawartości 5" descr="Obraz zawierający ubrania, Kreskówka, clipart, Animacja&#10;&#10;Zawartość wygenerowana przez sztuczną inteligencję może być niepoprawna.">
            <a:extLst>
              <a:ext uri="{FF2B5EF4-FFF2-40B4-BE49-F238E27FC236}">
                <a16:creationId xmlns:a16="http://schemas.microsoft.com/office/drawing/2014/main" id="{18C9B218-FD3F-A7A5-4FFA-8BCBDE761DF9}"/>
              </a:ext>
            </a:extLst>
          </p:cNvPr>
          <p:cNvPicPr>
            <a:picLocks noGrp="1" noChangeAspect="1"/>
          </p:cNvPicPr>
          <p:nvPr>
            <p:ph idx="1"/>
          </p:nvPr>
        </p:nvPicPr>
        <p:blipFill>
          <a:blip r:embed="rId2"/>
          <a:stretch>
            <a:fillRect/>
          </a:stretch>
        </p:blipFill>
        <p:spPr>
          <a:xfrm>
            <a:off x="1429779" y="1979837"/>
            <a:ext cx="7300503" cy="4362051"/>
          </a:xfrm>
          <a:prstGeom prst="rect">
            <a:avLst/>
          </a:prstGeom>
          <a:noFill/>
        </p:spPr>
      </p:pic>
      <p:sp>
        <p:nvSpPr>
          <p:cNvPr id="11" name="Slide Number Placeholder 3">
            <a:extLst>
              <a:ext uri="{FF2B5EF4-FFF2-40B4-BE49-F238E27FC236}">
                <a16:creationId xmlns:a16="http://schemas.microsoft.com/office/drawing/2014/main" id="{FDAF41D0-259C-D2C9-3026-EA89E66A5454}"/>
              </a:ext>
            </a:extLst>
          </p:cNvPr>
          <p:cNvSpPr>
            <a:spLocks noGrp="1"/>
          </p:cNvSpPr>
          <p:nvPr>
            <p:ph type="sldNum" sz="quarter" idx="10"/>
          </p:nvPr>
        </p:nvSpPr>
        <p:spPr>
          <a:xfrm>
            <a:off x="8585200" y="7019837"/>
            <a:ext cx="1080000" cy="180000"/>
          </a:xfrm>
        </p:spPr>
        <p:txBody>
          <a:bodyPr/>
          <a:lstStyle/>
          <a:p>
            <a:pPr>
              <a:spcAft>
                <a:spcPts val="600"/>
              </a:spcAft>
            </a:pPr>
            <a:fld id="{EB4015AA-59F6-416B-87A6-8E3D940284E2}" type="slidenum">
              <a:rPr lang="pl-PL" smtClean="0"/>
              <a:pPr>
                <a:spcAft>
                  <a:spcPts val="600"/>
                </a:spcAft>
              </a:pPr>
              <a:t>15</a:t>
            </a:fld>
            <a:endParaRPr lang="pl-PL"/>
          </a:p>
        </p:txBody>
      </p:sp>
      <p:sp>
        <p:nvSpPr>
          <p:cNvPr id="8" name="pole tekstowe 7">
            <a:extLst>
              <a:ext uri="{FF2B5EF4-FFF2-40B4-BE49-F238E27FC236}">
                <a16:creationId xmlns:a16="http://schemas.microsoft.com/office/drawing/2014/main" id="{FED79F5C-04C3-B4CB-9537-2FBD08355A43}"/>
              </a:ext>
            </a:extLst>
          </p:cNvPr>
          <p:cNvSpPr txBox="1"/>
          <p:nvPr/>
        </p:nvSpPr>
        <p:spPr>
          <a:xfrm>
            <a:off x="1025525" y="6696671"/>
            <a:ext cx="8424936" cy="246221"/>
          </a:xfrm>
          <a:prstGeom prst="rect">
            <a:avLst/>
          </a:prstGeom>
          <a:noFill/>
        </p:spPr>
        <p:txBody>
          <a:bodyPr wrap="square">
            <a:spAutoFit/>
          </a:bodyPr>
          <a:lstStyle/>
          <a:p>
            <a:r>
              <a:rPr lang="pl-PL" sz="1000" dirty="0"/>
              <a:t>https://www.novakid.pl/blog/wp-content/uploads/2023/09/1024%D1%85613_Synonyms-and-antonyms.png</a:t>
            </a:r>
          </a:p>
        </p:txBody>
      </p:sp>
    </p:spTree>
    <p:extLst>
      <p:ext uri="{BB962C8B-B14F-4D97-AF65-F5344CB8AC3E}">
        <p14:creationId xmlns:p14="http://schemas.microsoft.com/office/powerpoint/2010/main" val="2855080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Znalezione obrazy dla zapytania ekstrawertyk"/>
          <p:cNvSpPr>
            <a:spLocks noChangeAspect="1" noChangeArrowheads="1"/>
          </p:cNvSpPr>
          <p:nvPr/>
        </p:nvSpPr>
        <p:spPr bwMode="auto">
          <a:xfrm>
            <a:off x="136432" y="646078"/>
            <a:ext cx="267295" cy="26729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0189" tIns="40094" rIns="80189" bIns="40094" numCol="1" anchor="t" anchorCtr="0" compatLnSpc="1">
            <a:prstTxWarp prst="textNoShape">
              <a:avLst/>
            </a:prstTxWarp>
          </a:bodyPr>
          <a:lstStyle/>
          <a:p>
            <a:endParaRPr lang="pl-PL" sz="1579"/>
          </a:p>
        </p:txBody>
      </p:sp>
      <p:pic>
        <p:nvPicPr>
          <p:cNvPr id="3076" name="Picture 4" descr="Znalezione obrazy dla zapytania ekstrawerty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5536" y="1410673"/>
            <a:ext cx="7766313" cy="4285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655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b="1" dirty="0"/>
              <a:t>Miejsce kontroli</a:t>
            </a:r>
            <a:endParaRPr lang="pl-PL" sz="4000" dirty="0"/>
          </a:p>
        </p:txBody>
      </p:sp>
      <p:sp>
        <p:nvSpPr>
          <p:cNvPr id="3" name="Symbol zastępczy zawartości 2"/>
          <p:cNvSpPr>
            <a:spLocks noGrp="1"/>
          </p:cNvSpPr>
          <p:nvPr>
            <p:ph idx="1"/>
          </p:nvPr>
        </p:nvSpPr>
        <p:spPr/>
        <p:txBody>
          <a:bodyPr/>
          <a:lstStyle/>
          <a:p>
            <a:pPr marL="0" indent="0">
              <a:lnSpc>
                <a:spcPct val="100000"/>
              </a:lnSpc>
              <a:buNone/>
            </a:pPr>
            <a:r>
              <a:rPr lang="pl-PL" sz="2456" dirty="0"/>
              <a:t>– jest koncepcją skupiającą się na wyjaśnianiu przez ludzi przyczyn powstawania sytuacji, które ich dotyczą</a:t>
            </a:r>
          </a:p>
          <a:p>
            <a:pPr marL="0" indent="0">
              <a:lnSpc>
                <a:spcPct val="100000"/>
              </a:lnSpc>
              <a:buNone/>
            </a:pPr>
            <a:endParaRPr lang="pl-PL" sz="2456" dirty="0"/>
          </a:p>
          <a:p>
            <a:pPr marL="0" indent="0">
              <a:lnSpc>
                <a:spcPct val="100000"/>
              </a:lnSpc>
              <a:buNone/>
            </a:pPr>
            <a:r>
              <a:rPr lang="pl-PL" sz="2456" dirty="0"/>
              <a:t>- odnosi się także do stopnia, w jakim ludzie odczuwają, iż mają wpływ na odnoszące się do nich zdarzenia lub go nie mają, gdy sądzą, że są one rezultatem zewnętrznych wpływów będących poza ich zasięgiem. Miejsce kontroli dokonuje pomiaru zewnętrzno-wewnętrznych możliwości człowieka w toku rozpatrywania powstałych sytuacji, które go dotyczą</a:t>
            </a:r>
          </a:p>
          <a:p>
            <a:endParaRPr lang="pl-PL" dirty="0"/>
          </a:p>
        </p:txBody>
      </p:sp>
    </p:spTree>
    <p:extLst>
      <p:ext uri="{BB962C8B-B14F-4D97-AF65-F5344CB8AC3E}">
        <p14:creationId xmlns:p14="http://schemas.microsoft.com/office/powerpoint/2010/main" val="1988119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37395" y="899836"/>
            <a:ext cx="8928512" cy="1080001"/>
          </a:xfrm>
        </p:spPr>
        <p:txBody>
          <a:bodyPr>
            <a:normAutofit fontScale="90000"/>
          </a:bodyPr>
          <a:lstStyle/>
          <a:p>
            <a:pPr>
              <a:lnSpc>
                <a:spcPct val="100000"/>
              </a:lnSpc>
            </a:pPr>
            <a:r>
              <a:rPr lang="pl-PL" sz="4000" dirty="0"/>
              <a:t>Pomiar miejsca kontroli człowieka nad jego zachowaniem</a:t>
            </a:r>
          </a:p>
        </p:txBody>
      </p:sp>
      <p:pic>
        <p:nvPicPr>
          <p:cNvPr id="9" name="Picture 2" descr="Znalezione obrazy dla zapytania tes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77554" y="2287406"/>
            <a:ext cx="6610815" cy="4384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833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a:t>Samoocena</a:t>
            </a:r>
          </a:p>
        </p:txBody>
      </p:sp>
      <p:sp>
        <p:nvSpPr>
          <p:cNvPr id="3" name="Symbol zastępczy zawartości 2"/>
          <p:cNvSpPr>
            <a:spLocks noGrp="1"/>
          </p:cNvSpPr>
          <p:nvPr>
            <p:ph idx="1"/>
          </p:nvPr>
        </p:nvSpPr>
        <p:spPr>
          <a:xfrm>
            <a:off x="962263" y="2051645"/>
            <a:ext cx="8820745" cy="4176464"/>
          </a:xfrm>
        </p:spPr>
        <p:txBody>
          <a:bodyPr>
            <a:normAutofit fontScale="92500" lnSpcReduction="20000"/>
          </a:bodyPr>
          <a:lstStyle/>
          <a:p>
            <a:pPr marL="0" indent="0">
              <a:lnSpc>
                <a:spcPct val="120000"/>
              </a:lnSpc>
              <a:buNone/>
            </a:pPr>
            <a:r>
              <a:rPr lang="pl-PL" sz="3508" b="1" dirty="0"/>
              <a:t>Samoocena </a:t>
            </a:r>
            <a:r>
              <a:rPr lang="pl-PL" sz="3508" dirty="0"/>
              <a:t>– uogólniona wartościująca postawa wobec siebie, kształtująca zarówno nastroje , jak i zachowania, wywiera silny wpływ na liczne zachowania osobiste i społeczne.</a:t>
            </a:r>
          </a:p>
          <a:p>
            <a:pPr marL="0" indent="0">
              <a:lnSpc>
                <a:spcPct val="120000"/>
              </a:lnSpc>
              <a:buNone/>
            </a:pPr>
            <a:r>
              <a:rPr lang="pl-PL" sz="3600" b="1" dirty="0"/>
              <a:t>Poczucie własnej wartości</a:t>
            </a:r>
            <a:r>
              <a:rPr lang="pl-PL" sz="3600" dirty="0"/>
              <a:t> – ogólna ocena lub opinia ludzi o własnym zachowaniu się, zdolnościach, wyglądzie i własnej cenności.</a:t>
            </a:r>
          </a:p>
          <a:p>
            <a:pPr marL="0" indent="0">
              <a:lnSpc>
                <a:spcPct val="150000"/>
              </a:lnSpc>
              <a:buNone/>
            </a:pPr>
            <a:endParaRPr lang="pl-PL" sz="3508" dirty="0"/>
          </a:p>
        </p:txBody>
      </p:sp>
    </p:spTree>
    <p:extLst>
      <p:ext uri="{BB962C8B-B14F-4D97-AF65-F5344CB8AC3E}">
        <p14:creationId xmlns:p14="http://schemas.microsoft.com/office/powerpoint/2010/main" val="3110682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5889B4-AC4E-1F36-E0B0-A89F15244791}"/>
              </a:ext>
            </a:extLst>
          </p:cNvPr>
          <p:cNvSpPr>
            <a:spLocks noGrp="1"/>
          </p:cNvSpPr>
          <p:nvPr>
            <p:ph type="title"/>
          </p:nvPr>
        </p:nvSpPr>
        <p:spPr/>
        <p:txBody>
          <a:bodyPr>
            <a:normAutofit/>
          </a:bodyPr>
          <a:lstStyle/>
          <a:p>
            <a:r>
              <a:rPr lang="pl-PL" sz="4000" dirty="0"/>
              <a:t>Plan prezentacji</a:t>
            </a:r>
          </a:p>
        </p:txBody>
      </p:sp>
      <p:sp>
        <p:nvSpPr>
          <p:cNvPr id="3" name="Symbol zastępczy zawartości 2">
            <a:extLst>
              <a:ext uri="{FF2B5EF4-FFF2-40B4-BE49-F238E27FC236}">
                <a16:creationId xmlns:a16="http://schemas.microsoft.com/office/drawing/2014/main" id="{25B853CC-32DA-D89E-00E9-014643B362EE}"/>
              </a:ext>
            </a:extLst>
          </p:cNvPr>
          <p:cNvSpPr>
            <a:spLocks noGrp="1"/>
          </p:cNvSpPr>
          <p:nvPr>
            <p:ph idx="1"/>
          </p:nvPr>
        </p:nvSpPr>
        <p:spPr/>
        <p:txBody>
          <a:bodyPr/>
          <a:lstStyle/>
          <a:p>
            <a:pPr>
              <a:buFont typeface="Arial" panose="020B0604020202020204" pitchFamily="34" charset="0"/>
              <a:buChar char="•"/>
            </a:pPr>
            <a:r>
              <a:rPr lang="pl-PL" sz="2400" dirty="0"/>
              <a:t>Czym jest psychologia?</a:t>
            </a:r>
          </a:p>
          <a:p>
            <a:pPr>
              <a:buFont typeface="Arial" panose="020B0604020202020204" pitchFamily="34" charset="0"/>
              <a:buChar char="•"/>
            </a:pPr>
            <a:r>
              <a:rPr lang="pl-PL" sz="2400" dirty="0"/>
              <a:t>Czy psychologia jest nam w życiu potrzebna?</a:t>
            </a:r>
          </a:p>
          <a:p>
            <a:pPr>
              <a:buFont typeface="Arial" panose="020B0604020202020204" pitchFamily="34" charset="0"/>
              <a:buChar char="•"/>
            </a:pPr>
            <a:r>
              <a:rPr lang="pl-PL" sz="2400" dirty="0"/>
              <a:t>Czy psychologia jest potrzebna w zarządzaniu?</a:t>
            </a:r>
          </a:p>
          <a:p>
            <a:pPr>
              <a:buFont typeface="Arial" panose="020B0604020202020204" pitchFamily="34" charset="0"/>
              <a:buChar char="•"/>
            </a:pPr>
            <a:r>
              <a:rPr lang="pl-PL" sz="2400" dirty="0"/>
              <a:t>Pojęcie osobowości</a:t>
            </a:r>
          </a:p>
          <a:p>
            <a:pPr>
              <a:buFont typeface="Arial" panose="020B0604020202020204" pitchFamily="34" charset="0"/>
              <a:buChar char="•"/>
            </a:pPr>
            <a:r>
              <a:rPr lang="pl-PL" sz="2400" dirty="0"/>
              <a:t>Zmienne przyczyniające się do kształtowania osobowości</a:t>
            </a:r>
          </a:p>
          <a:p>
            <a:pPr>
              <a:buFont typeface="Arial" panose="020B0604020202020204" pitchFamily="34" charset="0"/>
              <a:buChar char="•"/>
            </a:pPr>
            <a:r>
              <a:rPr lang="pl-PL" sz="2400" dirty="0"/>
              <a:t>Teorie osobowości – pojęcie i klasyfikacje</a:t>
            </a:r>
          </a:p>
          <a:p>
            <a:pPr>
              <a:buFont typeface="Arial" panose="020B0604020202020204" pitchFamily="34" charset="0"/>
              <a:buChar char="•"/>
            </a:pPr>
            <a:r>
              <a:rPr lang="pl-PL" sz="2400" dirty="0"/>
              <a:t>Wybrane testy z różnych teorii osobowości</a:t>
            </a:r>
          </a:p>
          <a:p>
            <a:pPr marL="0" indent="0">
              <a:buNone/>
            </a:pPr>
            <a:endParaRPr lang="pl-PL" dirty="0"/>
          </a:p>
        </p:txBody>
      </p:sp>
      <p:sp>
        <p:nvSpPr>
          <p:cNvPr id="4" name="Symbol zastępczy numeru slajdu 3">
            <a:extLst>
              <a:ext uri="{FF2B5EF4-FFF2-40B4-BE49-F238E27FC236}">
                <a16:creationId xmlns:a16="http://schemas.microsoft.com/office/drawing/2014/main" id="{A18F86EA-C846-D536-0695-61E76038C78F}"/>
              </a:ext>
            </a:extLst>
          </p:cNvPr>
          <p:cNvSpPr>
            <a:spLocks noGrp="1"/>
          </p:cNvSpPr>
          <p:nvPr>
            <p:ph type="sldNum" sz="quarter" idx="10"/>
          </p:nvPr>
        </p:nvSpPr>
        <p:spPr/>
        <p:txBody>
          <a:bodyPr/>
          <a:lstStyle/>
          <a:p>
            <a:fld id="{EB4015AA-59F6-416B-87A6-8E3D940284E2}" type="slidenum">
              <a:rPr lang="pl-PL" smtClean="0"/>
              <a:pPr/>
              <a:t>2</a:t>
            </a:fld>
            <a:endParaRPr lang="pl-PL" dirty="0"/>
          </a:p>
        </p:txBody>
      </p:sp>
    </p:spTree>
    <p:extLst>
      <p:ext uri="{BB962C8B-B14F-4D97-AF65-F5344CB8AC3E}">
        <p14:creationId xmlns:p14="http://schemas.microsoft.com/office/powerpoint/2010/main" val="4165314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25525" y="899836"/>
            <a:ext cx="8640381" cy="1080001"/>
          </a:xfrm>
        </p:spPr>
        <p:txBody>
          <a:bodyPr anchor="t">
            <a:normAutofit/>
          </a:bodyPr>
          <a:lstStyle/>
          <a:p>
            <a:r>
              <a:rPr lang="pl-PL" sz="4000" dirty="0"/>
              <a:t>Test samooceny</a:t>
            </a:r>
          </a:p>
        </p:txBody>
      </p:sp>
      <p:pic>
        <p:nvPicPr>
          <p:cNvPr id="9" name="Picture 2" descr="Znalezione obrazy dla zapytania test"/>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817142" y="2051645"/>
            <a:ext cx="7057145" cy="4680002"/>
          </a:xfrm>
          <a:prstGeom prst="rect">
            <a:avLst/>
          </a:prstGeom>
          <a:solidFill>
            <a:srgbClr val="FFFFFF"/>
          </a:solidFill>
        </p:spPr>
      </p:pic>
      <p:sp>
        <p:nvSpPr>
          <p:cNvPr id="14" name="Slide Number Placeholder 3">
            <a:extLst>
              <a:ext uri="{FF2B5EF4-FFF2-40B4-BE49-F238E27FC236}">
                <a16:creationId xmlns:a16="http://schemas.microsoft.com/office/drawing/2014/main" id="{D75ED315-12F0-90C7-6B45-5E5BDCF5673F}"/>
              </a:ext>
            </a:extLst>
          </p:cNvPr>
          <p:cNvSpPr>
            <a:spLocks noGrp="1"/>
          </p:cNvSpPr>
          <p:nvPr>
            <p:ph type="sldNum" sz="quarter" idx="10"/>
          </p:nvPr>
        </p:nvSpPr>
        <p:spPr>
          <a:xfrm>
            <a:off x="8585200" y="7019837"/>
            <a:ext cx="1080000" cy="180000"/>
          </a:xfrm>
        </p:spPr>
        <p:txBody>
          <a:bodyPr/>
          <a:lstStyle/>
          <a:p>
            <a:pPr>
              <a:spcAft>
                <a:spcPts val="600"/>
              </a:spcAft>
            </a:pPr>
            <a:fld id="{EB4015AA-59F6-416B-87A6-8E3D940284E2}" type="slidenum">
              <a:rPr lang="pl-PL" smtClean="0"/>
              <a:pPr>
                <a:spcAft>
                  <a:spcPts val="600"/>
                </a:spcAft>
              </a:pPr>
              <a:t>20</a:t>
            </a:fld>
            <a:endParaRPr lang="pl-PL" dirty="0"/>
          </a:p>
        </p:txBody>
      </p:sp>
    </p:spTree>
    <p:extLst>
      <p:ext uri="{BB962C8B-B14F-4D97-AF65-F5344CB8AC3E}">
        <p14:creationId xmlns:p14="http://schemas.microsoft.com/office/powerpoint/2010/main" val="773321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25525" y="899836"/>
            <a:ext cx="8640381" cy="863777"/>
          </a:xfrm>
        </p:spPr>
        <p:txBody>
          <a:bodyPr>
            <a:normAutofit/>
          </a:bodyPr>
          <a:lstStyle/>
          <a:p>
            <a:r>
              <a:rPr lang="pl-PL" sz="4000" dirty="0"/>
              <a:t>Jak podwyższyć samoocenę?</a:t>
            </a:r>
          </a:p>
        </p:txBody>
      </p:sp>
      <p:pic>
        <p:nvPicPr>
          <p:cNvPr id="1026" name="Picture 2" descr="Obrazkoterapia">
            <a:extLst>
              <a:ext uri="{FF2B5EF4-FFF2-40B4-BE49-F238E27FC236}">
                <a16:creationId xmlns:a16="http://schemas.microsoft.com/office/drawing/2014/main" id="{2FFA49CA-0C99-ABAB-78AF-B9FB8144562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7634" y="1790406"/>
            <a:ext cx="5425778" cy="4063610"/>
          </a:xfrm>
          <a:prstGeom prst="rect">
            <a:avLst/>
          </a:prstGeom>
          <a:noFill/>
          <a:extLst>
            <a:ext uri="{909E8E84-426E-40DD-AFC4-6F175D3DCCD1}">
              <a14:hiddenFill xmlns:a14="http://schemas.microsoft.com/office/drawing/2010/main">
                <a:solidFill>
                  <a:srgbClr val="FFFFFF"/>
                </a:solidFill>
              </a14:hiddenFill>
            </a:ext>
          </a:extLst>
        </p:spPr>
      </p:pic>
      <p:sp>
        <p:nvSpPr>
          <p:cNvPr id="5" name="pole tekstowe 4">
            <a:extLst>
              <a:ext uri="{FF2B5EF4-FFF2-40B4-BE49-F238E27FC236}">
                <a16:creationId xmlns:a16="http://schemas.microsoft.com/office/drawing/2014/main" id="{B3A1BEAE-371E-358D-DE9B-0E85FF4BD63A}"/>
              </a:ext>
            </a:extLst>
          </p:cNvPr>
          <p:cNvSpPr txBox="1"/>
          <p:nvPr/>
        </p:nvSpPr>
        <p:spPr>
          <a:xfrm>
            <a:off x="377163" y="6474672"/>
            <a:ext cx="9937104" cy="261610"/>
          </a:xfrm>
          <a:prstGeom prst="rect">
            <a:avLst/>
          </a:prstGeom>
          <a:noFill/>
        </p:spPr>
        <p:txBody>
          <a:bodyPr wrap="square">
            <a:spAutoFit/>
          </a:bodyPr>
          <a:lstStyle/>
          <a:p>
            <a:r>
              <a:rPr lang="pl-PL" sz="1100" dirty="0"/>
              <a:t>https://th.bing.com/th/id/OIP.BWx7XvN8jMTlWy6XmVqNWgHaFj?rs=1&amp;pid=ImgDetMain</a:t>
            </a:r>
          </a:p>
        </p:txBody>
      </p:sp>
    </p:spTree>
    <p:extLst>
      <p:ext uri="{BB962C8B-B14F-4D97-AF65-F5344CB8AC3E}">
        <p14:creationId xmlns:p14="http://schemas.microsoft.com/office/powerpoint/2010/main" val="2001083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6325C30-AD99-FB5E-F961-AE5A0BA57113}"/>
              </a:ext>
            </a:extLst>
          </p:cNvPr>
          <p:cNvSpPr>
            <a:spLocks noGrp="1"/>
          </p:cNvSpPr>
          <p:nvPr>
            <p:ph type="ctrTitle"/>
          </p:nvPr>
        </p:nvSpPr>
        <p:spPr>
          <a:xfrm>
            <a:off x="1385877" y="3491805"/>
            <a:ext cx="7920115" cy="1008112"/>
          </a:xfrm>
        </p:spPr>
        <p:txBody>
          <a:bodyPr>
            <a:normAutofit/>
          </a:bodyPr>
          <a:lstStyle/>
          <a:p>
            <a:pPr algn="ctr"/>
            <a:r>
              <a:rPr lang="pl-PL" sz="4400" dirty="0"/>
              <a:t>Dziękuję za uwagę!</a:t>
            </a:r>
          </a:p>
        </p:txBody>
      </p:sp>
      <p:sp>
        <p:nvSpPr>
          <p:cNvPr id="3" name="Podtytuł 2">
            <a:extLst>
              <a:ext uri="{FF2B5EF4-FFF2-40B4-BE49-F238E27FC236}">
                <a16:creationId xmlns:a16="http://schemas.microsoft.com/office/drawing/2014/main" id="{DE0EE7CD-1000-F6D3-BED0-CD606DC5C257}"/>
              </a:ext>
            </a:extLst>
          </p:cNvPr>
          <p:cNvSpPr>
            <a:spLocks noGrp="1"/>
          </p:cNvSpPr>
          <p:nvPr>
            <p:ph type="subTitle" idx="1"/>
          </p:nvPr>
        </p:nvSpPr>
        <p:spPr/>
        <p:txBody>
          <a:bodyPr/>
          <a:lstStyle/>
          <a:p>
            <a:endParaRPr lang="pl-PL" dirty="0"/>
          </a:p>
        </p:txBody>
      </p:sp>
      <p:sp>
        <p:nvSpPr>
          <p:cNvPr id="4" name="Symbol zastępczy daty 3">
            <a:extLst>
              <a:ext uri="{FF2B5EF4-FFF2-40B4-BE49-F238E27FC236}">
                <a16:creationId xmlns:a16="http://schemas.microsoft.com/office/drawing/2014/main" id="{54DCC173-353E-1E9D-C068-94E886F63953}"/>
              </a:ext>
            </a:extLst>
          </p:cNvPr>
          <p:cNvSpPr>
            <a:spLocks noGrp="1"/>
          </p:cNvSpPr>
          <p:nvPr>
            <p:ph type="dt" sz="half" idx="10"/>
          </p:nvPr>
        </p:nvSpPr>
        <p:spPr/>
        <p:txBody>
          <a:bodyPr/>
          <a:lstStyle/>
          <a:p>
            <a:fld id="{68EEE8EE-D7CF-4F1D-849B-3E54D1DD80B0}" type="datetime1">
              <a:rPr lang="pl-PL" smtClean="0"/>
              <a:t>18.05.2025</a:t>
            </a:fld>
            <a:endParaRPr lang="pl-PL" dirty="0"/>
          </a:p>
        </p:txBody>
      </p:sp>
    </p:spTree>
    <p:extLst>
      <p:ext uri="{BB962C8B-B14F-4D97-AF65-F5344CB8AC3E}">
        <p14:creationId xmlns:p14="http://schemas.microsoft.com/office/powerpoint/2010/main" val="991755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b="1" dirty="0"/>
              <a:t>Czym jest psychologia?</a:t>
            </a:r>
          </a:p>
        </p:txBody>
      </p:sp>
      <p:sp>
        <p:nvSpPr>
          <p:cNvPr id="3" name="Symbol zastępczy zawartości 2"/>
          <p:cNvSpPr>
            <a:spLocks noGrp="1"/>
          </p:cNvSpPr>
          <p:nvPr>
            <p:ph idx="1"/>
          </p:nvPr>
        </p:nvSpPr>
        <p:spPr>
          <a:xfrm>
            <a:off x="232322" y="2391387"/>
            <a:ext cx="9989850" cy="3927131"/>
          </a:xfrm>
        </p:spPr>
        <p:txBody>
          <a:bodyPr>
            <a:normAutofit fontScale="92500"/>
          </a:bodyPr>
          <a:lstStyle/>
          <a:p>
            <a:pPr>
              <a:buFont typeface="Arial" panose="020B0604020202020204" pitchFamily="34" charset="0"/>
              <a:buChar char="•"/>
            </a:pPr>
            <a:endParaRPr lang="pl-PL" dirty="0"/>
          </a:p>
          <a:p>
            <a:pPr>
              <a:lnSpc>
                <a:spcPct val="100000"/>
              </a:lnSpc>
              <a:buFont typeface="Arial" panose="020B0604020202020204" pitchFamily="34" charset="0"/>
              <a:buChar char="•"/>
            </a:pPr>
            <a:r>
              <a:rPr lang="pl-PL" sz="2806" dirty="0"/>
              <a:t>psychologia [gr. </a:t>
            </a:r>
            <a:r>
              <a:rPr lang="pl-PL" sz="2806" dirty="0" err="1"/>
              <a:t>psychḗ</a:t>
            </a:r>
            <a:r>
              <a:rPr lang="pl-PL" sz="2806" dirty="0"/>
              <a:t> ‘dusza’, </a:t>
            </a:r>
            <a:r>
              <a:rPr lang="pl-PL" sz="2806" dirty="0" err="1"/>
              <a:t>lógos</a:t>
            </a:r>
            <a:r>
              <a:rPr lang="pl-PL" sz="2806" dirty="0"/>
              <a:t> ‘słowo’, ‘nauka’], </a:t>
            </a:r>
          </a:p>
          <a:p>
            <a:pPr>
              <a:lnSpc>
                <a:spcPct val="100000"/>
              </a:lnSpc>
              <a:buFont typeface="Arial" panose="020B0604020202020204" pitchFamily="34" charset="0"/>
              <a:buChar char="•"/>
            </a:pPr>
            <a:r>
              <a:rPr lang="pl-PL" sz="2806" dirty="0"/>
              <a:t>współcześnie, w najszerszym rozumieniu — nauka zajmująca się ludzkimi czynnościami lub zachowaniami, które składają się zarówno z subiektywnych procesów umysłowych, jak i z zewnętrznych, obiektywnych i fizycznych reakcji</a:t>
            </a:r>
          </a:p>
          <a:p>
            <a:pPr>
              <a:lnSpc>
                <a:spcPct val="100000"/>
              </a:lnSpc>
            </a:pPr>
            <a:endParaRPr lang="pl-PL" sz="2806" dirty="0"/>
          </a:p>
          <a:p>
            <a:pPr marL="0" indent="0" algn="r">
              <a:lnSpc>
                <a:spcPct val="100000"/>
              </a:lnSpc>
              <a:buNone/>
            </a:pPr>
            <a:r>
              <a:rPr lang="pl-PL" sz="2806" dirty="0"/>
              <a:t>Słownik PWN </a:t>
            </a:r>
          </a:p>
          <a:p>
            <a:pPr>
              <a:buFont typeface="Arial" panose="020B0604020202020204" pitchFamily="34" charset="0"/>
              <a:buChar char="•"/>
            </a:pPr>
            <a:endParaRPr lang="pl-PL" sz="2806" dirty="0"/>
          </a:p>
        </p:txBody>
      </p:sp>
    </p:spTree>
    <p:extLst>
      <p:ext uri="{BB962C8B-B14F-4D97-AF65-F5344CB8AC3E}">
        <p14:creationId xmlns:p14="http://schemas.microsoft.com/office/powerpoint/2010/main" val="4255773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893529" y="1872493"/>
            <a:ext cx="9107133" cy="2035685"/>
          </a:xfrm>
          <a:prstGeom prst="rect">
            <a:avLst/>
          </a:prstGeom>
        </p:spPr>
        <p:txBody>
          <a:bodyPr wrap="square">
            <a:spAutoFit/>
          </a:bodyPr>
          <a:lstStyle/>
          <a:p>
            <a:r>
              <a:rPr lang="pl-PL" sz="6314" b="1" dirty="0"/>
              <a:t>Czy psychologia jest nam potrzebna?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168462" y="2101604"/>
            <a:ext cx="8614546" cy="2251642"/>
          </a:xfrm>
          <a:prstGeom prst="rect">
            <a:avLst/>
          </a:prstGeom>
        </p:spPr>
        <p:txBody>
          <a:bodyPr wrap="square">
            <a:spAutoFit/>
          </a:bodyPr>
          <a:lstStyle/>
          <a:p>
            <a:r>
              <a:rPr lang="pl-PL" sz="7016" b="1" dirty="0"/>
              <a:t>Po co psychologia w zarządzaniu?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04039518"/>
              </p:ext>
            </p:extLst>
          </p:nvPr>
        </p:nvGraphicFramePr>
        <p:xfrm>
          <a:off x="143928" y="906412"/>
          <a:ext cx="10393676" cy="5294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b="1" dirty="0"/>
              <a:t>Czym jest osobowość?</a:t>
            </a:r>
          </a:p>
        </p:txBody>
      </p:sp>
      <p:sp>
        <p:nvSpPr>
          <p:cNvPr id="3" name="Symbol zastępczy zawartości 2"/>
          <p:cNvSpPr>
            <a:spLocks noGrp="1"/>
          </p:cNvSpPr>
          <p:nvPr>
            <p:ph idx="1"/>
          </p:nvPr>
        </p:nvSpPr>
        <p:spPr>
          <a:xfrm>
            <a:off x="232322" y="2391387"/>
            <a:ext cx="9989850" cy="3927131"/>
          </a:xfrm>
        </p:spPr>
        <p:txBody>
          <a:bodyPr>
            <a:normAutofit/>
          </a:bodyPr>
          <a:lstStyle/>
          <a:p>
            <a:pPr>
              <a:buFont typeface="Arial" panose="020B0604020202020204" pitchFamily="34" charset="0"/>
              <a:buChar char="•"/>
            </a:pPr>
            <a:endParaRPr lang="pl-PL" dirty="0"/>
          </a:p>
          <a:p>
            <a:pPr>
              <a:lnSpc>
                <a:spcPct val="100000"/>
              </a:lnSpc>
              <a:buFont typeface="Arial" panose="020B0604020202020204" pitchFamily="34" charset="0"/>
              <a:buChar char="•"/>
            </a:pPr>
            <a:r>
              <a:rPr lang="pl-PL" sz="3200" dirty="0"/>
              <a:t>Pojęcie osobowości</a:t>
            </a:r>
          </a:p>
          <a:p>
            <a:pPr>
              <a:lnSpc>
                <a:spcPct val="100000"/>
              </a:lnSpc>
              <a:buFont typeface="Arial" panose="020B0604020202020204" pitchFamily="34" charset="0"/>
              <a:buChar char="•"/>
            </a:pPr>
            <a:r>
              <a:rPr lang="pl-PL" sz="3200" dirty="0"/>
              <a:t>Zmienne przyczyniające się do kształtowania osobowości</a:t>
            </a:r>
          </a:p>
          <a:p>
            <a:pPr>
              <a:lnSpc>
                <a:spcPct val="100000"/>
              </a:lnSpc>
              <a:buFont typeface="Arial" panose="020B0604020202020204" pitchFamily="34" charset="0"/>
              <a:buChar char="•"/>
            </a:pPr>
            <a:r>
              <a:rPr lang="pl-PL" sz="3200" dirty="0"/>
              <a:t>Teorie osobowości – pojęcie i klasyfikacje</a:t>
            </a:r>
          </a:p>
          <a:p>
            <a:pPr>
              <a:buFont typeface="Arial" panose="020B0604020202020204" pitchFamily="34" charset="0"/>
              <a:buChar char="•"/>
            </a:pPr>
            <a:endParaRPr lang="pl-PL" sz="2806" dirty="0"/>
          </a:p>
        </p:txBody>
      </p:sp>
    </p:spTree>
    <p:extLst>
      <p:ext uri="{BB962C8B-B14F-4D97-AF65-F5344CB8AC3E}">
        <p14:creationId xmlns:p14="http://schemas.microsoft.com/office/powerpoint/2010/main" val="3277767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670586842"/>
              </p:ext>
            </p:extLst>
          </p:nvPr>
        </p:nvGraphicFramePr>
        <p:xfrm>
          <a:off x="370101" y="998938"/>
          <a:ext cx="10054416" cy="5284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a:t>Teorie typów</a:t>
            </a:r>
          </a:p>
        </p:txBody>
      </p:sp>
      <p:sp>
        <p:nvSpPr>
          <p:cNvPr id="3" name="Symbol zastępczy zawartości 2"/>
          <p:cNvSpPr>
            <a:spLocks noGrp="1"/>
          </p:cNvSpPr>
          <p:nvPr>
            <p:ph idx="1"/>
          </p:nvPr>
        </p:nvSpPr>
        <p:spPr>
          <a:xfrm>
            <a:off x="962263" y="2503939"/>
            <a:ext cx="8820745" cy="3355792"/>
          </a:xfrm>
        </p:spPr>
        <p:txBody>
          <a:bodyPr>
            <a:normAutofit fontScale="92500"/>
          </a:bodyPr>
          <a:lstStyle/>
          <a:p>
            <a:pPr>
              <a:lnSpc>
                <a:spcPct val="110000"/>
              </a:lnSpc>
              <a:buFont typeface="Wingdings" panose="05000000000000000000" pitchFamily="2" charset="2"/>
              <a:buChar char="Ø"/>
            </a:pPr>
            <a:r>
              <a:rPr lang="pl-PL" sz="2806" dirty="0"/>
              <a:t> Zakładają istnienie rozdzielnych, nieciągłych kategorii, do których można przypisać ludzi. </a:t>
            </a:r>
          </a:p>
          <a:p>
            <a:pPr>
              <a:lnSpc>
                <a:spcPct val="110000"/>
              </a:lnSpc>
              <a:buFont typeface="Wingdings" panose="05000000000000000000" pitchFamily="2" charset="2"/>
              <a:buChar char="Ø"/>
            </a:pPr>
            <a:r>
              <a:rPr lang="pl-PL" sz="2806" dirty="0"/>
              <a:t> Dzielą ludzi na odrębne typy, w założeniu powiązane z określonymi, specyficznymi zachowaniami.</a:t>
            </a:r>
          </a:p>
          <a:p>
            <a:pPr>
              <a:lnSpc>
                <a:spcPct val="110000"/>
              </a:lnSpc>
              <a:buFont typeface="Wingdings" panose="05000000000000000000" pitchFamily="2" charset="2"/>
              <a:buChar char="Ø"/>
            </a:pPr>
            <a:r>
              <a:rPr lang="pl-PL" sz="2806" dirty="0"/>
              <a:t> Są niestopniowalne. </a:t>
            </a:r>
          </a:p>
          <a:p>
            <a:pPr>
              <a:lnSpc>
                <a:spcPct val="110000"/>
              </a:lnSpc>
              <a:buFont typeface="Wingdings" panose="05000000000000000000" pitchFamily="2" charset="2"/>
              <a:buChar char="Ø"/>
            </a:pPr>
            <a:r>
              <a:rPr lang="pl-PL" sz="2806" dirty="0"/>
              <a:t> Chętnie po nie sięgamy. </a:t>
            </a:r>
          </a:p>
        </p:txBody>
      </p:sp>
    </p:spTree>
    <p:extLst>
      <p:ext uri="{BB962C8B-B14F-4D97-AF65-F5344CB8AC3E}">
        <p14:creationId xmlns:p14="http://schemas.microsoft.com/office/powerpoint/2010/main" val="282748549"/>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Prezentacja z numerem strony</Template>
  <TotalTime>286</TotalTime>
  <Words>552</Words>
  <Application>Microsoft Office PowerPoint</Application>
  <PresentationFormat>Niestandardowy</PresentationFormat>
  <Paragraphs>107</Paragraphs>
  <Slides>22</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22</vt:i4>
      </vt:variant>
    </vt:vector>
  </HeadingPairs>
  <TitlesOfParts>
    <vt:vector size="27" baseType="lpstr">
      <vt:lpstr>Arial</vt:lpstr>
      <vt:lpstr>Calibri</vt:lpstr>
      <vt:lpstr>Open Sans</vt:lpstr>
      <vt:lpstr>Wingdings</vt:lpstr>
      <vt:lpstr>Motyw pakietu Office</vt:lpstr>
      <vt:lpstr>Osobowość człowieka</vt:lpstr>
      <vt:lpstr>Plan prezentacji</vt:lpstr>
      <vt:lpstr>Czym jest psychologia?</vt:lpstr>
      <vt:lpstr>Prezentacja programu PowerPoint</vt:lpstr>
      <vt:lpstr>Prezentacja programu PowerPoint</vt:lpstr>
      <vt:lpstr>Prezentacja programu PowerPoint</vt:lpstr>
      <vt:lpstr>Czym jest osobowość?</vt:lpstr>
      <vt:lpstr>Prezentacja programu PowerPoint</vt:lpstr>
      <vt:lpstr>Teorie typów</vt:lpstr>
      <vt:lpstr>Kategoryzacja według typów Typologia Hipokratesa/Galena</vt:lpstr>
      <vt:lpstr>Test osobowości</vt:lpstr>
      <vt:lpstr>Test osobowości</vt:lpstr>
      <vt:lpstr>Trzy wymiary Eysencka </vt:lpstr>
      <vt:lpstr>Prezentacja programu PowerPoint</vt:lpstr>
      <vt:lpstr>Czy jesteś ekstrawertykiem?</vt:lpstr>
      <vt:lpstr>Prezentacja programu PowerPoint</vt:lpstr>
      <vt:lpstr>Miejsce kontroli</vt:lpstr>
      <vt:lpstr>Pomiar miejsca kontroli człowieka nad jego zachowaniem</vt:lpstr>
      <vt:lpstr>Samoocena</vt:lpstr>
      <vt:lpstr>Test samooceny</vt:lpstr>
      <vt:lpstr>Jak podwyższyć samoocenę?</vt:lpstr>
      <vt:lpstr>Dziękuję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Agnieszka Florczak</cp:lastModifiedBy>
  <cp:revision>13</cp:revision>
  <dcterms:created xsi:type="dcterms:W3CDTF">2022-06-22T09:40:44Z</dcterms:created>
  <dcterms:modified xsi:type="dcterms:W3CDTF">2025-05-18T19:39:26Z</dcterms:modified>
</cp:coreProperties>
</file>